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006" r:id="rId1"/>
  </p:sldMasterIdLst>
  <p:sldIdLst>
    <p:sldId id="314" r:id="rId2"/>
    <p:sldId id="288" r:id="rId3"/>
    <p:sldId id="317" r:id="rId4"/>
    <p:sldId id="316" r:id="rId5"/>
    <p:sldId id="321" r:id="rId6"/>
    <p:sldId id="320" r:id="rId7"/>
    <p:sldId id="319" r:id="rId8"/>
    <p:sldId id="322" r:id="rId9"/>
    <p:sldId id="315" r:id="rId10"/>
    <p:sldId id="325" r:id="rId11"/>
    <p:sldId id="324" r:id="rId12"/>
    <p:sldId id="323" r:id="rId13"/>
    <p:sldId id="328" r:id="rId14"/>
    <p:sldId id="329" r:id="rId15"/>
    <p:sldId id="327" r:id="rId16"/>
    <p:sldId id="326" r:id="rId17"/>
    <p:sldId id="331" r:id="rId18"/>
    <p:sldId id="330" r:id="rId19"/>
    <p:sldId id="332" r:id="rId20"/>
  </p:sldIdLst>
  <p:sldSz cx="9144000" cy="5143500" type="screen16x9"/>
  <p:notesSz cx="9144000" cy="51435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0" d="100"/>
          <a:sy n="90" d="100"/>
        </p:scale>
        <p:origin x="816"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06123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276878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B6F15528-21DE-4FAA-801E-634DDDAF4B2B}" type="slidenum">
              <a:rPr lang="en-US" smtClean="0"/>
              <a:t>‹#›</a:t>
            </a:fld>
            <a:endParaRPr lang="en-US"/>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648879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73567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6F15528-21DE-4FAA-801E-634DDDAF4B2B}" type="slidenum">
              <a:rPr lang="en-US" smtClean="0"/>
              <a:t>‹#›</a:t>
            </a:fld>
            <a:endParaRPr lang="en-US"/>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640640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693594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43205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08432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33742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6/27/2021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84636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07630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6/27/2021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17568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6/27/2021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0069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6/27/2021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71958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3846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6/27/2021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26761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118"/>
            <a:ext cx="1767506" cy="5139822"/>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1D8BD707-D9CF-40AE-B4C6-C98DA3205C09}" type="datetimeFigureOut">
              <a:rPr lang="en-US" smtClean="0"/>
              <a:t>6/27/2021</a:t>
            </a:fld>
            <a:endParaRPr lang="en-US"/>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354126245"/>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Lst>
  <p:txStyles>
    <p:titleStyle>
      <a:lvl1pPr algn="l" defTabSz="342900" rtl="0" eaLnBrk="1" latinLnBrk="0" hangingPunct="1">
        <a:spcBef>
          <a:spcPct val="0"/>
        </a:spcBef>
        <a:buNone/>
        <a:defRPr sz="27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66DE00F8-2B9B-401C-8811-7860B9E8CB39}"/>
              </a:ext>
            </a:extLst>
          </p:cNvPr>
          <p:cNvSpPr txBox="1"/>
          <p:nvPr/>
        </p:nvSpPr>
        <p:spPr>
          <a:xfrm>
            <a:off x="724128" y="283872"/>
            <a:ext cx="7695743" cy="2642914"/>
          </a:xfrm>
          <a:prstGeom prst="rect">
            <a:avLst/>
          </a:prstGeom>
        </p:spPr>
        <p:txBody>
          <a:bodyPr vert="horz" lIns="91440" tIns="45720" rIns="91440" bIns="45720" rtlCol="0" anchor="b">
            <a:normAutofit fontScale="92500" lnSpcReduction="10000"/>
          </a:bodyPr>
          <a:lstStyle/>
          <a:p>
            <a:pPr algn="ctr"/>
            <a:r>
              <a:rPr lang="en-US" sz="4800" b="1" dirty="0">
                <a:latin typeface="Arial" panose="020B0604020202020204" pitchFamily="34" charset="0"/>
              </a:rPr>
              <a:t>STORE ITEM SALES PREDICTION </a:t>
            </a:r>
          </a:p>
          <a:p>
            <a:pPr algn="ctr"/>
            <a:r>
              <a:rPr lang="en-US" sz="4800" b="1" dirty="0">
                <a:latin typeface="Arial" panose="020B0604020202020204" pitchFamily="34" charset="0"/>
              </a:rPr>
              <a:t>TIME SERIES </a:t>
            </a:r>
          </a:p>
          <a:p>
            <a:pPr algn="ctr"/>
            <a:r>
              <a:rPr lang="en-US" sz="4800" b="1" dirty="0">
                <a:latin typeface="Arial" panose="020B0604020202020204" pitchFamily="34" charset="0"/>
              </a:rPr>
              <a:t>(ARIMA MODEL)</a:t>
            </a:r>
            <a:endParaRPr lang="en-US" sz="4400" b="0" i="0" kern="1200" cap="all" dirty="0">
              <a:solidFill>
                <a:schemeClr val="tx2"/>
              </a:solidFill>
              <a:latin typeface="+mj-lt"/>
              <a:ea typeface="+mj-ea"/>
              <a:cs typeface="+mj-cs"/>
            </a:endParaRPr>
          </a:p>
        </p:txBody>
      </p:sp>
      <p:sp>
        <p:nvSpPr>
          <p:cNvPr id="38" name="TextBox 37">
            <a:extLst>
              <a:ext uri="{FF2B5EF4-FFF2-40B4-BE49-F238E27FC236}">
                <a16:creationId xmlns:a16="http://schemas.microsoft.com/office/drawing/2014/main" id="{504A16E5-2B1B-4657-8A40-F3A52583843E}"/>
              </a:ext>
            </a:extLst>
          </p:cNvPr>
          <p:cNvSpPr txBox="1"/>
          <p:nvPr/>
        </p:nvSpPr>
        <p:spPr>
          <a:xfrm>
            <a:off x="7581671" y="4705350"/>
            <a:ext cx="1676400" cy="369332"/>
          </a:xfrm>
          <a:prstGeom prst="rect">
            <a:avLst/>
          </a:prstGeom>
          <a:noFill/>
        </p:spPr>
        <p:txBody>
          <a:bodyPr wrap="square" rtlCol="0">
            <a:spAutoFit/>
          </a:bodyPr>
          <a:lstStyle/>
          <a:p>
            <a:r>
              <a:rPr lang="en-US" b="1" dirty="0"/>
              <a:t>PRIYA DAVIS</a:t>
            </a:r>
          </a:p>
        </p:txBody>
      </p:sp>
      <p:pic>
        <p:nvPicPr>
          <p:cNvPr id="2" name="Picture 1">
            <a:extLst>
              <a:ext uri="{FF2B5EF4-FFF2-40B4-BE49-F238E27FC236}">
                <a16:creationId xmlns:a16="http://schemas.microsoft.com/office/drawing/2014/main" id="{9EA988DA-CC8D-47AB-A0CE-2F4E0892B55D}"/>
              </a:ext>
            </a:extLst>
          </p:cNvPr>
          <p:cNvPicPr>
            <a:picLocks noChangeAspect="1"/>
          </p:cNvPicPr>
          <p:nvPr/>
        </p:nvPicPr>
        <p:blipFill rotWithShape="1">
          <a:blip r:embed="rId4"/>
          <a:srcRect b="31121"/>
          <a:stretch/>
        </p:blipFill>
        <p:spPr>
          <a:xfrm>
            <a:off x="152400" y="2926786"/>
            <a:ext cx="7315200" cy="2212564"/>
          </a:xfrm>
          <a:prstGeom prst="rect">
            <a:avLst/>
          </a:prstGeom>
        </p:spPr>
      </p:pic>
      <p:pic>
        <p:nvPicPr>
          <p:cNvPr id="3" name="Audio 2">
            <a:hlinkClick r:id="" action="ppaction://media"/>
            <a:extLst>
              <a:ext uri="{FF2B5EF4-FFF2-40B4-BE49-F238E27FC236}">
                <a16:creationId xmlns:a16="http://schemas.microsoft.com/office/drawing/2014/main" id="{87DC530E-56BC-4F6A-B42C-E9107FF65C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130012184"/>
      </p:ext>
    </p:extLst>
  </p:cSld>
  <p:clrMapOvr>
    <a:masterClrMapping/>
  </p:clrMapOvr>
  <mc:AlternateContent xmlns:mc="http://schemas.openxmlformats.org/markup-compatibility/2006">
    <mc:Choice xmlns:p14="http://schemas.microsoft.com/office/powerpoint/2010/main" Requires="p14">
      <p:transition spd="slow" p14:dur="2000" advTm="17538"/>
    </mc:Choice>
    <mc:Fallback>
      <p:transition spd="slow" advTm="17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F77A9F-A1CA-4703-BB24-F7AFFB9DAE4F}"/>
              </a:ext>
            </a:extLst>
          </p:cNvPr>
          <p:cNvSpPr txBox="1"/>
          <p:nvPr/>
        </p:nvSpPr>
        <p:spPr>
          <a:xfrm>
            <a:off x="2133600" y="209550"/>
            <a:ext cx="5029200" cy="369332"/>
          </a:xfrm>
          <a:prstGeom prst="rect">
            <a:avLst/>
          </a:prstGeom>
          <a:noFill/>
        </p:spPr>
        <p:txBody>
          <a:bodyPr wrap="square" rtlCol="0">
            <a:spAutoFit/>
          </a:bodyPr>
          <a:lstStyle/>
          <a:p>
            <a:r>
              <a:rPr lang="en-US" b="1" u="sng" dirty="0">
                <a:latin typeface="Arial" panose="020B0604020202020204" pitchFamily="34" charset="0"/>
              </a:rPr>
              <a:t>Data Transformation to achieve Stationarity</a:t>
            </a:r>
          </a:p>
        </p:txBody>
      </p:sp>
      <p:sp>
        <p:nvSpPr>
          <p:cNvPr id="3" name="TextBox 2">
            <a:extLst>
              <a:ext uri="{FF2B5EF4-FFF2-40B4-BE49-F238E27FC236}">
                <a16:creationId xmlns:a16="http://schemas.microsoft.com/office/drawing/2014/main" id="{C5B388F8-2F60-4236-B058-8DB451771ACB}"/>
              </a:ext>
            </a:extLst>
          </p:cNvPr>
          <p:cNvSpPr txBox="1"/>
          <p:nvPr/>
        </p:nvSpPr>
        <p:spPr>
          <a:xfrm>
            <a:off x="685800" y="742950"/>
            <a:ext cx="68580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2) </a:t>
            </a:r>
            <a:r>
              <a:rPr lang="en-US" b="1" dirty="0">
                <a:solidFill>
                  <a:prstClr val="black"/>
                </a:solidFill>
                <a:latin typeface="Arial" panose="020B0604020202020204" pitchFamily="34" charset="0"/>
                <a:cs typeface="Arial" panose="020B0604020202020204" pitchFamily="34" charset="0"/>
              </a:rPr>
              <a:t>LOG SCALE MINUS MOVING AVERAGE</a:t>
            </a:r>
            <a:endParaRPr lang="en-US"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E9EA900-CB24-46C9-927B-A19F422B2857}"/>
              </a:ext>
            </a:extLst>
          </p:cNvPr>
          <p:cNvPicPr>
            <a:picLocks noChangeAspect="1"/>
          </p:cNvPicPr>
          <p:nvPr/>
        </p:nvPicPr>
        <p:blipFill>
          <a:blip r:embed="rId4"/>
          <a:stretch>
            <a:fillRect/>
          </a:stretch>
        </p:blipFill>
        <p:spPr>
          <a:xfrm>
            <a:off x="1219200" y="1112282"/>
            <a:ext cx="4021283" cy="2602468"/>
          </a:xfrm>
          <a:prstGeom prst="rect">
            <a:avLst/>
          </a:prstGeom>
        </p:spPr>
      </p:pic>
      <p:pic>
        <p:nvPicPr>
          <p:cNvPr id="5" name="Picture 4">
            <a:extLst>
              <a:ext uri="{FF2B5EF4-FFF2-40B4-BE49-F238E27FC236}">
                <a16:creationId xmlns:a16="http://schemas.microsoft.com/office/drawing/2014/main" id="{0E2E8173-6193-42CE-BECE-7BBCC77F6D0B}"/>
              </a:ext>
            </a:extLst>
          </p:cNvPr>
          <p:cNvPicPr>
            <a:picLocks noChangeAspect="1"/>
          </p:cNvPicPr>
          <p:nvPr/>
        </p:nvPicPr>
        <p:blipFill>
          <a:blip r:embed="rId5"/>
          <a:stretch>
            <a:fillRect/>
          </a:stretch>
        </p:blipFill>
        <p:spPr>
          <a:xfrm>
            <a:off x="5486400" y="3798928"/>
            <a:ext cx="3590925" cy="1300713"/>
          </a:xfrm>
          <a:prstGeom prst="rect">
            <a:avLst/>
          </a:prstGeom>
        </p:spPr>
      </p:pic>
      <p:sp>
        <p:nvSpPr>
          <p:cNvPr id="6" name="Rectangle 5">
            <a:extLst>
              <a:ext uri="{FF2B5EF4-FFF2-40B4-BE49-F238E27FC236}">
                <a16:creationId xmlns:a16="http://schemas.microsoft.com/office/drawing/2014/main" id="{752B468B-97A9-447D-9AAF-686DBB95AAE2}"/>
              </a:ext>
            </a:extLst>
          </p:cNvPr>
          <p:cNvSpPr/>
          <p:nvPr/>
        </p:nvSpPr>
        <p:spPr>
          <a:xfrm>
            <a:off x="5334000" y="1581150"/>
            <a:ext cx="3810000" cy="1077218"/>
          </a:xfrm>
          <a:prstGeom prst="rect">
            <a:avLst/>
          </a:prstGeom>
        </p:spPr>
        <p:txBody>
          <a:bodyPr wrap="square">
            <a:spAutoFit/>
          </a:bodyPr>
          <a:lstStyle/>
          <a:p>
            <a:r>
              <a:rPr lang="en-US" sz="1600" dirty="0">
                <a:solidFill>
                  <a:srgbClr val="000000"/>
                </a:solidFill>
                <a:latin typeface="Arial" panose="020B0604020202020204" pitchFamily="34" charset="0"/>
                <a:cs typeface="Arial" panose="020B0604020202020204" pitchFamily="34" charset="0"/>
              </a:rPr>
              <a:t>Graph shows that our intuition that subtracting two related series having similar trend components will make the result stationary is true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E0532C1-C321-4829-BFD3-82E22D2C795A}"/>
              </a:ext>
            </a:extLst>
          </p:cNvPr>
          <p:cNvSpPr txBox="1"/>
          <p:nvPr/>
        </p:nvSpPr>
        <p:spPr>
          <a:xfrm>
            <a:off x="3229841" y="4487843"/>
            <a:ext cx="2209800"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Looks like data is somewhat stationary</a:t>
            </a:r>
          </a:p>
        </p:txBody>
      </p:sp>
      <p:pic>
        <p:nvPicPr>
          <p:cNvPr id="8" name="Audio 7">
            <a:hlinkClick r:id="" action="ppaction://media"/>
            <a:extLst>
              <a:ext uri="{FF2B5EF4-FFF2-40B4-BE49-F238E27FC236}">
                <a16:creationId xmlns:a16="http://schemas.microsoft.com/office/drawing/2014/main" id="{B35ED2F1-2423-4396-993B-E6F32C21BA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69696452"/>
      </p:ext>
    </p:extLst>
  </p:cSld>
  <p:clrMapOvr>
    <a:masterClrMapping/>
  </p:clrMapOvr>
  <mc:AlternateContent xmlns:mc="http://schemas.openxmlformats.org/markup-compatibility/2006">
    <mc:Choice xmlns:p14="http://schemas.microsoft.com/office/powerpoint/2010/main" Requires="p14">
      <p:transition spd="slow" p14:dur="2000" advTm="31798"/>
    </mc:Choice>
    <mc:Fallback>
      <p:transition spd="slow" advTm="31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945" x="8767763" y="4111625"/>
          <p14:tracePt t="954" x="8664575" y="4111625"/>
          <p14:tracePt t="960" x="8543925" y="4111625"/>
          <p14:tracePt t="968" x="8412163" y="4092575"/>
          <p14:tracePt t="975" x="8280400" y="4083050"/>
          <p14:tracePt t="984" x="8167688" y="4064000"/>
          <p14:tracePt t="989" x="8064500" y="4044950"/>
          <p14:tracePt t="997" x="7951788" y="4025900"/>
          <p14:tracePt t="1004" x="7848600" y="3989388"/>
          <p14:tracePt t="1011" x="7745413" y="3960813"/>
          <p14:tracePt t="1019" x="7651750" y="3941763"/>
          <p14:tracePt t="1026" x="7585075" y="3922713"/>
          <p14:tracePt t="1034" x="7539038" y="3905250"/>
          <p14:tracePt t="1041" x="7481888" y="3895725"/>
          <p14:tracePt t="1051" x="7454900" y="3886200"/>
          <p14:tracePt t="1055" x="7407275" y="3876675"/>
          <p14:tracePt t="1063" x="7378700" y="3867150"/>
          <p14:tracePt t="1070" x="7350125" y="3857625"/>
          <p14:tracePt t="1078" x="7332663" y="3857625"/>
          <p14:tracePt t="1085" x="7313613" y="3848100"/>
          <p14:tracePt t="1093" x="7294563" y="3848100"/>
          <p14:tracePt t="1101" x="7275513" y="3848100"/>
          <p14:tracePt t="1107" x="7265988" y="3848100"/>
          <p14:tracePt t="1118" x="7256463" y="3848100"/>
          <p14:tracePt t="1122" x="7239000" y="3848100"/>
          <p14:tracePt t="1137" x="7229475" y="3848100"/>
          <p14:tracePt t="1144" x="7219950" y="3848100"/>
          <p14:tracePt t="1152" x="7210425" y="3848100"/>
          <p14:tracePt t="1159" x="7200900" y="3848100"/>
          <p14:tracePt t="1174" x="7181850" y="3848100"/>
          <p14:tracePt t="1188" x="7172325" y="3848100"/>
          <p14:tracePt t="1196" x="7162800" y="3848100"/>
          <p14:tracePt t="1203" x="7162800" y="3838575"/>
          <p14:tracePt t="1210" x="7153275" y="3829050"/>
          <p14:tracePt t="1218" x="7143750" y="3829050"/>
          <p14:tracePt t="1225" x="7134225" y="3829050"/>
          <p14:tracePt t="1240" x="7116763" y="3829050"/>
          <p14:tracePt t="1255" x="7107238" y="3819525"/>
          <p14:tracePt t="1262" x="7097713" y="3819525"/>
          <p14:tracePt t="1270" x="7088188" y="3819525"/>
          <p14:tracePt t="1277" x="7088188" y="3810000"/>
          <p14:tracePt t="1284" x="7078663" y="3810000"/>
          <p14:tracePt t="1292" x="7059613" y="3802063"/>
          <p14:tracePt t="1301" x="7050088" y="3802063"/>
          <p14:tracePt t="1306" x="7031038" y="3792538"/>
          <p14:tracePt t="1314" x="7013575" y="3783013"/>
          <p14:tracePt t="1321" x="6994525" y="3773488"/>
          <p14:tracePt t="1329" x="6975475" y="3763963"/>
          <p14:tracePt t="1337" x="6956425" y="3754438"/>
          <p14:tracePt t="1343" x="6937375" y="3735388"/>
          <p14:tracePt t="1352" x="6910388" y="3716338"/>
          <p14:tracePt t="1358" x="6900863" y="3697288"/>
          <p14:tracePt t="1367" x="6862763" y="3670300"/>
          <p14:tracePt t="1373" x="6853238" y="3641725"/>
          <p14:tracePt t="1380" x="6815138" y="3603625"/>
          <p14:tracePt t="1387" x="6797675" y="3576638"/>
          <p14:tracePt t="1395" x="6778625" y="3538538"/>
          <p14:tracePt t="1403" x="6759575" y="3519488"/>
          <p14:tracePt t="1410" x="6750050" y="3500438"/>
          <p14:tracePt t="1417" x="6731000" y="3473450"/>
          <p14:tracePt t="1424" x="6731000" y="3463925"/>
          <p14:tracePt t="1434" x="6711950" y="3454400"/>
          <p14:tracePt t="1439" x="6711950" y="3435350"/>
          <p14:tracePt t="1454" x="6702425" y="3425825"/>
          <p14:tracePt t="1469" x="6694488" y="3416300"/>
          <p14:tracePt t="19162" x="6702425" y="3406775"/>
          <p14:tracePt t="19169" x="6740525" y="3378200"/>
          <p14:tracePt t="19177" x="6769100" y="3360738"/>
          <p14:tracePt t="19184" x="6797675" y="3341688"/>
          <p14:tracePt t="19192" x="6834188" y="3322638"/>
          <p14:tracePt t="19199" x="6862763" y="3313113"/>
          <p14:tracePt t="19206" x="6891338" y="3294063"/>
          <p14:tracePt t="19216" x="6918325" y="3284538"/>
          <p14:tracePt t="19221" x="6937375" y="3284538"/>
          <p14:tracePt t="19228" x="6956425" y="3267075"/>
          <p14:tracePt t="19236" x="6975475" y="3257550"/>
          <p14:tracePt t="19243" x="6994525" y="3257550"/>
          <p14:tracePt t="19251" x="7004050" y="3257550"/>
          <p14:tracePt t="19258" x="7004050" y="3248025"/>
          <p14:tracePt t="19266" x="7013575" y="3248025"/>
          <p14:tracePt t="19273" x="7021513" y="3248025"/>
          <p14:tracePt t="19283" x="7031038" y="3238500"/>
          <p14:tracePt t="19302" x="7040563" y="3238500"/>
          <p14:tracePt t="19324" x="7050088" y="3238500"/>
          <p14:tracePt t="19333" x="7059613" y="3238500"/>
          <p14:tracePt t="19354" x="7069138" y="3238500"/>
          <p14:tracePt t="19597" x="7078663" y="3238500"/>
          <p14:tracePt t="19612" x="7078663" y="3248025"/>
          <p14:tracePt t="19619" x="7088188" y="3267075"/>
          <p14:tracePt t="19627" x="7088188" y="3294063"/>
          <p14:tracePt t="19634" x="7088188" y="3313113"/>
          <p14:tracePt t="19642" x="7088188" y="3332163"/>
          <p14:tracePt t="19649" x="7088188" y="3360738"/>
          <p14:tracePt t="19656" x="7088188" y="3387725"/>
          <p14:tracePt t="19665" x="7088188" y="3397250"/>
          <p14:tracePt t="19671" x="7088188" y="3425825"/>
          <p14:tracePt t="19678" x="7088188" y="3454400"/>
          <p14:tracePt t="19686" x="7088188" y="3482975"/>
          <p14:tracePt t="19693" x="7088188" y="3509963"/>
          <p14:tracePt t="19701" x="7088188" y="3529013"/>
          <p14:tracePt t="19708" x="7078663" y="3548063"/>
          <p14:tracePt t="19716" x="7069138" y="3576638"/>
          <p14:tracePt t="19723" x="7069138" y="3603625"/>
          <p14:tracePt t="19732" x="7059613" y="3622675"/>
          <p14:tracePt t="19738" x="7059613" y="3641725"/>
          <p14:tracePt t="19745" x="7040563" y="3679825"/>
          <p14:tracePt t="19752" x="7031038" y="3706813"/>
          <p14:tracePt t="19759" x="7031038" y="3725863"/>
          <p14:tracePt t="19767" x="7021513" y="3744913"/>
          <p14:tracePt t="19774" x="7013575" y="3754438"/>
          <p14:tracePt t="19782" x="7013575" y="3773488"/>
          <p14:tracePt t="19798" x="7004050" y="3783013"/>
          <p14:tracePt t="19804" x="7004050" y="3792538"/>
          <p14:tracePt t="19811" x="6994525" y="3802063"/>
          <p14:tracePt t="19833" x="6985000" y="3810000"/>
          <p14:tracePt t="19841" x="6985000" y="3819525"/>
          <p14:tracePt t="19849" x="6975475" y="3829050"/>
          <p14:tracePt t="19855" x="6965950" y="3848100"/>
          <p14:tracePt t="19865" x="6946900" y="3867150"/>
          <p14:tracePt t="19870" x="6937375" y="3876675"/>
          <p14:tracePt t="19878" x="6918325" y="3895725"/>
          <p14:tracePt t="19898" x="6900863" y="3922713"/>
          <p14:tracePt t="19900" x="6891338" y="3941763"/>
          <p14:tracePt t="19907" x="6872288" y="3941763"/>
          <p14:tracePt t="19915" x="6872288" y="3960813"/>
          <p14:tracePt t="19922" x="6853238" y="3970338"/>
          <p14:tracePt t="19932" x="6843713" y="3989388"/>
          <p14:tracePt t="19937" x="6834188" y="3998913"/>
          <p14:tracePt t="19944" x="6815138" y="4008438"/>
          <p14:tracePt t="19951" x="6805613" y="4025900"/>
          <p14:tracePt t="19958" x="6788150" y="4035425"/>
          <p14:tracePt t="19966" x="6778625" y="4054475"/>
          <p14:tracePt t="19973" x="6769100" y="4054475"/>
          <p14:tracePt t="19981" x="6769100" y="4064000"/>
          <p14:tracePt t="19988" x="6750050" y="4073525"/>
          <p14:tracePt t="19998" x="6740525" y="4092575"/>
          <p14:tracePt t="20003" x="6731000" y="4102100"/>
          <p14:tracePt t="20010" x="6721475" y="4111625"/>
          <p14:tracePt t="20017" x="6711950" y="4111625"/>
          <p14:tracePt t="20025" x="6702425" y="4121150"/>
          <p14:tracePt t="20033" x="6702425" y="4129088"/>
          <p14:tracePt t="20040" x="6694488" y="4138613"/>
          <p14:tracePt t="20055" x="6684963" y="4138613"/>
          <p14:tracePt t="20062" x="6684963" y="4148138"/>
          <p14:tracePt t="20084" x="6675438" y="4157663"/>
          <p14:tracePt t="20091" x="6675438" y="4167188"/>
          <p14:tracePt t="20106" x="6665913" y="4176713"/>
          <p14:tracePt t="20128" x="6656388" y="4186238"/>
          <p14:tracePt t="20136" x="6646863" y="4186238"/>
          <p14:tracePt t="20143" x="6646863" y="4205288"/>
          <p14:tracePt t="20158" x="6637338" y="4214813"/>
          <p14:tracePt t="20181" x="6637338" y="4224338"/>
          <p14:tracePt t="20187" x="6627813" y="4224338"/>
          <p14:tracePt t="20203" x="6627813" y="4232275"/>
          <p14:tracePt t="20217" x="6627813" y="4241800"/>
          <p14:tracePt t="20239" x="6627813" y="4251325"/>
          <p14:tracePt t="23308" x="6618288" y="4260850"/>
          <p14:tracePt t="23315" x="6608763" y="4260850"/>
          <p14:tracePt t="23330" x="6608763" y="4270375"/>
          <p14:tracePt t="23352" x="6599238" y="4270375"/>
          <p14:tracePt t="23470" x="6599238" y="4279900"/>
          <p14:tracePt t="23478" x="6589713" y="4279900"/>
          <p14:tracePt t="23536" x="6581775" y="4279900"/>
          <p14:tracePt t="23573" x="6572250" y="4289425"/>
          <p14:tracePt t="23640" x="6562725" y="4289425"/>
          <p14:tracePt t="23765" x="6553200" y="4289425"/>
          <p14:tracePt t="28545" x="6534150" y="4289425"/>
          <p14:tracePt t="28553" x="6496050" y="4289425"/>
          <p14:tracePt t="28560" x="6450013" y="4298950"/>
          <p14:tracePt t="28567" x="6421438" y="4298950"/>
          <p14:tracePt t="28574" x="6373813" y="4308475"/>
          <p14:tracePt t="28582" x="6308725" y="4318000"/>
          <p14:tracePt t="28590" x="6234113" y="4318000"/>
          <p14:tracePt t="28597" x="6140450" y="4318000"/>
          <p14:tracePt t="28607" x="6018213" y="4318000"/>
          <p14:tracePt t="28612" x="5915025" y="4308475"/>
          <p14:tracePt t="28619" x="5821363" y="4289425"/>
          <p14:tracePt t="28626" x="5689600" y="4251325"/>
          <p14:tracePt t="28634" x="5519738" y="4205288"/>
          <p14:tracePt t="28641" x="5387975" y="4167188"/>
          <p14:tracePt t="28648" x="5257800" y="4121150"/>
          <p14:tracePt t="28657" x="5154613" y="4092575"/>
          <p14:tracePt t="28663" x="5022850" y="4035425"/>
          <p14:tracePt t="28673" x="4881563" y="3979863"/>
          <p14:tracePt t="28678" x="4722813" y="3913188"/>
          <p14:tracePt t="28685" x="4600575" y="3848100"/>
          <p14:tracePt t="28693" x="4497388" y="3773488"/>
          <p14:tracePt t="28700" x="4356100" y="3679825"/>
          <p14:tracePt t="28708" x="4243388" y="3603625"/>
          <p14:tracePt t="28715" x="4140200" y="3529013"/>
          <p14:tracePt t="28723" x="4065588" y="3473450"/>
          <p14:tracePt t="28730" x="3989388" y="3406775"/>
          <p14:tracePt t="28739" x="3933825" y="3351213"/>
          <p14:tracePt t="28744" x="3859213" y="3257550"/>
          <p14:tracePt t="28751" x="3792538" y="3162300"/>
          <p14:tracePt t="28759" x="3756025" y="3097213"/>
          <p14:tracePt t="28766" x="3717925" y="3032125"/>
          <p14:tracePt t="28774" x="3689350" y="2984500"/>
          <p14:tracePt t="28781" x="3670300" y="2938463"/>
          <p14:tracePt t="28789" x="3651250" y="2909888"/>
          <p14:tracePt t="28796" x="3633788" y="2890838"/>
          <p14:tracePt t="28803" x="3633788" y="2862263"/>
          <p14:tracePt t="28810" x="3614738" y="2843213"/>
          <p14:tracePt t="28818" x="3614738" y="2835275"/>
          <p14:tracePt t="28825" x="3614738" y="2816225"/>
          <p14:tracePt t="28832" x="3605213" y="2797175"/>
          <p14:tracePt t="29128" x="3538538" y="2740025"/>
          <p14:tracePt t="29135" x="3463925" y="2684463"/>
          <p14:tracePt t="29143" x="3370263" y="2609850"/>
          <p14:tracePt t="29150" x="3286125" y="2533650"/>
          <p14:tracePt t="29157" x="3192463" y="2459038"/>
          <p14:tracePt t="29164" x="3106738" y="2393950"/>
          <p14:tracePt t="29172" x="3022600" y="2327275"/>
          <p14:tracePt t="29179" x="2957513" y="2290763"/>
          <p14:tracePt t="29189" x="2900363" y="2243138"/>
          <p14:tracePt t="29194" x="2854325" y="2205038"/>
          <p14:tracePt t="29201" x="2806700" y="2168525"/>
          <p14:tracePt t="29209" x="2760663" y="2139950"/>
          <p14:tracePt t="29216" x="2713038" y="2111375"/>
          <p14:tracePt t="29224" x="2667000" y="2084388"/>
          <p14:tracePt t="29231" x="2638425" y="2055813"/>
          <p14:tracePt t="29239" x="2600325" y="2036763"/>
          <p14:tracePt t="29246" x="2571750" y="2017713"/>
          <p14:tracePt t="29256" x="2544763" y="1998663"/>
          <p14:tracePt t="29261" x="2506663" y="1989138"/>
          <p14:tracePt t="29268" x="2487613" y="1971675"/>
          <p14:tracePt t="29275" x="2468563" y="1962150"/>
          <p14:tracePt t="29283" x="2449513" y="1952625"/>
          <p14:tracePt t="29290" x="2422525" y="1933575"/>
          <p14:tracePt t="29298" x="2413000" y="1933575"/>
          <p14:tracePt t="29306" x="2393950" y="1924050"/>
          <p14:tracePt t="29312" x="2374900" y="1924050"/>
          <p14:tracePt t="29322" x="2355850" y="1914525"/>
          <p14:tracePt t="29327" x="2346325" y="1914525"/>
          <p14:tracePt t="29334" x="2338388" y="1914525"/>
          <p14:tracePt t="29342" x="2328863" y="1914525"/>
          <p14:tracePt t="29356" x="2309813" y="1914525"/>
          <p14:tracePt t="29364" x="2300288" y="1914525"/>
          <p14:tracePt t="29372" x="2290763" y="1914525"/>
          <p14:tracePt t="29379" x="2271713" y="1914525"/>
          <p14:tracePt t="29388" x="2252663" y="1914525"/>
          <p14:tracePt t="29393" x="2225675" y="1914525"/>
          <p14:tracePt t="29401" x="2206625" y="1914525"/>
          <p14:tracePt t="29408" x="2187575" y="1905000"/>
          <p14:tracePt t="29415" x="2168525" y="1885950"/>
          <p14:tracePt t="29423" x="2149475" y="1876425"/>
          <p14:tracePt t="29430" x="2130425" y="1858963"/>
          <p14:tracePt t="29439" x="2122488" y="1839913"/>
          <p14:tracePt t="29445" x="2103438" y="1811338"/>
          <p14:tracePt t="29452" x="2093913" y="1792288"/>
          <p14:tracePt t="29460" x="2084388" y="1765300"/>
          <p14:tracePt t="29467" x="2084388" y="1736725"/>
          <p14:tracePt t="29475" x="2084388" y="1689100"/>
          <p14:tracePt t="29482" x="2112963" y="1633538"/>
          <p14:tracePt t="29490" x="2159000" y="1530350"/>
          <p14:tracePt t="29497" x="2216150" y="1454150"/>
          <p14:tracePt t="29506" x="2262188" y="1379538"/>
          <p14:tracePt t="29511" x="2300288" y="1323975"/>
          <p14:tracePt t="29519" x="2355850" y="1276350"/>
          <p14:tracePt t="29526" x="2422525" y="1230313"/>
          <p14:tracePt t="29534" x="2506663" y="1182688"/>
          <p14:tracePt t="29541" x="2609850" y="1135063"/>
          <p14:tracePt t="29548" x="2684463" y="1108075"/>
          <p14:tracePt t="29557" x="2778125" y="1089025"/>
          <p14:tracePt t="29563" x="2863850" y="1079500"/>
          <p14:tracePt t="29572" x="2967038" y="1069975"/>
          <p14:tracePt t="29578" x="3070225" y="1069975"/>
          <p14:tracePt t="29585" x="3173413" y="1089025"/>
          <p14:tracePt t="29592" x="3248025" y="1117600"/>
          <p14:tracePt t="29600" x="3305175" y="1154113"/>
          <p14:tracePt t="29607" x="3360738" y="1192213"/>
          <p14:tracePt t="29615" x="3398838" y="1238250"/>
          <p14:tracePt t="29623" x="3435350" y="1285875"/>
          <p14:tracePt t="29629" x="3473450" y="1341438"/>
          <p14:tracePt t="29639" x="3502025" y="1389063"/>
          <p14:tracePt t="29644" x="3521075" y="1417638"/>
          <p14:tracePt t="29652" x="3538538" y="1473200"/>
          <p14:tracePt t="29659" x="3548063" y="1501775"/>
          <p14:tracePt t="29666" x="3557588" y="1539875"/>
          <p14:tracePt t="29674" x="3557588" y="1566863"/>
          <p14:tracePt t="29681" x="3567113" y="1604963"/>
          <p14:tracePt t="29689" x="3567113" y="1643063"/>
          <p14:tracePt t="29696" x="3567113" y="1689100"/>
          <p14:tracePt t="29705" x="3567113" y="1736725"/>
          <p14:tracePt t="29710" x="3557588" y="1792288"/>
          <p14:tracePt t="29718" x="3548063" y="1830388"/>
          <p14:tracePt t="29725" x="3530600" y="1876425"/>
          <p14:tracePt t="29733" x="3511550" y="1924050"/>
          <p14:tracePt t="29740" x="3492500" y="1962150"/>
          <p14:tracePt t="29747" x="3482975" y="1989138"/>
          <p14:tracePt t="29756" x="3463925" y="2008188"/>
          <p14:tracePt t="29762" x="3463925" y="2027238"/>
          <p14:tracePt t="29772" x="3454400" y="2046288"/>
          <p14:tracePt t="29777" x="3435350" y="2055813"/>
          <p14:tracePt t="29792" x="3435350" y="2065338"/>
          <p14:tracePt t="29799" x="3427413" y="2065338"/>
          <p14:tracePt t="29806" x="3427413" y="2074863"/>
          <p14:tracePt t="29829" x="3417888" y="2084388"/>
          <p14:tracePt t="29910" x="3427413" y="2084388"/>
          <p14:tracePt t="29917" x="3444875" y="2084388"/>
          <p14:tracePt t="29924" x="3473450" y="2074863"/>
          <p14:tracePt t="29932" x="3521075" y="2065338"/>
          <p14:tracePt t="29939" x="3557588" y="2055813"/>
          <p14:tracePt t="29947" x="3614738" y="2036763"/>
          <p14:tracePt t="29956" x="3660775" y="2027238"/>
          <p14:tracePt t="29961" x="3708400" y="2017713"/>
          <p14:tracePt t="29969" x="3746500" y="2017713"/>
          <p14:tracePt t="29976" x="3783013" y="2008188"/>
          <p14:tracePt t="29983" x="3802063" y="2008188"/>
          <p14:tracePt t="29991" x="3830638" y="2008188"/>
          <p14:tracePt t="29998" x="3859213" y="2008188"/>
          <p14:tracePt t="30006" x="3876675" y="2008188"/>
          <p14:tracePt t="30013" x="3905250" y="2008188"/>
          <p14:tracePt t="30022" x="3924300" y="2008188"/>
          <p14:tracePt t="30028" x="3943350" y="2008188"/>
          <p14:tracePt t="30035" x="3952875" y="2008188"/>
          <p14:tracePt t="30042" x="3962400" y="2017713"/>
          <p14:tracePt t="30057" x="3971925" y="2017713"/>
          <p14:tracePt t="30065" x="3979863" y="2027238"/>
          <p14:tracePt t="30088" x="3989388" y="2027238"/>
          <p14:tracePt t="30117" x="3989388" y="2036763"/>
          <p14:tracePt t="30124" x="3989388" y="2046288"/>
          <p14:tracePt t="30138" x="3989388" y="2055813"/>
          <p14:tracePt t="30146" x="3989388" y="2065338"/>
          <p14:tracePt t="30155" x="3979863" y="2092325"/>
          <p14:tracePt t="30161" x="3979863" y="2111375"/>
          <p14:tracePt t="30168" x="3971925" y="2159000"/>
          <p14:tracePt t="30175" x="3952875" y="2187575"/>
          <p14:tracePt t="30183" x="3933825" y="2214563"/>
          <p14:tracePt t="30190" x="3924300" y="2233613"/>
          <p14:tracePt t="30197" x="3905250" y="2262188"/>
          <p14:tracePt t="30206" x="3895725" y="2290763"/>
          <p14:tracePt t="30212" x="3876675" y="2308225"/>
          <p14:tracePt t="30221" x="3867150" y="2327275"/>
          <p14:tracePt t="30227" x="3859213" y="2355850"/>
          <p14:tracePt t="30234" x="3849688" y="2374900"/>
          <p14:tracePt t="30242" x="3840163" y="2403475"/>
          <p14:tracePt t="30249" x="3830638" y="2411413"/>
          <p14:tracePt t="30257" x="3821113" y="2439988"/>
          <p14:tracePt t="30264" x="3821113" y="2449513"/>
          <p14:tracePt t="30272" x="3811588" y="2459038"/>
          <p14:tracePt t="30279" x="3811588" y="2478088"/>
          <p14:tracePt t="30288" x="3802063" y="2487613"/>
          <p14:tracePt t="30293" x="3802063" y="2497138"/>
          <p14:tracePt t="30301" x="3802063" y="2516188"/>
          <p14:tracePt t="30316" x="3802063" y="2524125"/>
          <p14:tracePt t="30323" x="3802063" y="2533650"/>
          <p14:tracePt t="30338" x="3802063" y="2543175"/>
          <p14:tracePt t="30345" x="3802063" y="2552700"/>
          <p14:tracePt t="30367" x="3802063" y="2562225"/>
          <p14:tracePt t="30374" x="3811588" y="2562225"/>
          <p14:tracePt t="30382" x="3821113" y="2562225"/>
          <p14:tracePt t="30390" x="3840163" y="2571750"/>
          <p14:tracePt t="30397" x="3849688" y="2571750"/>
          <p14:tracePt t="30405" x="3859213" y="2581275"/>
          <p14:tracePt t="30411" x="3867150" y="2581275"/>
          <p14:tracePt t="30426" x="3886200" y="2590800"/>
          <p14:tracePt t="30441" x="3895725" y="2590800"/>
          <p14:tracePt t="30448" x="3905250" y="2590800"/>
          <p14:tracePt t="30471" x="3914775" y="2590800"/>
          <p14:tracePt t="30486" x="3924300" y="25908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3A9C0B-B823-4E93-8009-2FEA9160C200}"/>
              </a:ext>
            </a:extLst>
          </p:cNvPr>
          <p:cNvSpPr txBox="1"/>
          <p:nvPr/>
        </p:nvSpPr>
        <p:spPr>
          <a:xfrm>
            <a:off x="2133600" y="209550"/>
            <a:ext cx="5029200" cy="369332"/>
          </a:xfrm>
          <a:prstGeom prst="rect">
            <a:avLst/>
          </a:prstGeom>
          <a:noFill/>
        </p:spPr>
        <p:txBody>
          <a:bodyPr wrap="square" rtlCol="0">
            <a:spAutoFit/>
          </a:bodyPr>
          <a:lstStyle/>
          <a:p>
            <a:r>
              <a:rPr lang="en-US" b="1" u="sng" dirty="0">
                <a:latin typeface="Arial" panose="020B0604020202020204" pitchFamily="34" charset="0"/>
              </a:rPr>
              <a:t>Data Transformation to achieve Stationarity</a:t>
            </a:r>
          </a:p>
        </p:txBody>
      </p:sp>
      <p:sp>
        <p:nvSpPr>
          <p:cNvPr id="3" name="TextBox 2">
            <a:extLst>
              <a:ext uri="{FF2B5EF4-FFF2-40B4-BE49-F238E27FC236}">
                <a16:creationId xmlns:a16="http://schemas.microsoft.com/office/drawing/2014/main" id="{7C250B80-DDE3-4B5D-BB85-6C2525F3E92B}"/>
              </a:ext>
            </a:extLst>
          </p:cNvPr>
          <p:cNvSpPr txBox="1"/>
          <p:nvPr/>
        </p:nvSpPr>
        <p:spPr>
          <a:xfrm>
            <a:off x="685800" y="742950"/>
            <a:ext cx="68580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3) EXPONENTIAL DECAY</a:t>
            </a:r>
          </a:p>
        </p:txBody>
      </p:sp>
      <p:pic>
        <p:nvPicPr>
          <p:cNvPr id="4" name="Picture 3">
            <a:extLst>
              <a:ext uri="{FF2B5EF4-FFF2-40B4-BE49-F238E27FC236}">
                <a16:creationId xmlns:a16="http://schemas.microsoft.com/office/drawing/2014/main" id="{B98EF6D2-37AF-4944-AFE4-01C33399C2BB}"/>
              </a:ext>
            </a:extLst>
          </p:cNvPr>
          <p:cNvPicPr>
            <a:picLocks noChangeAspect="1"/>
          </p:cNvPicPr>
          <p:nvPr/>
        </p:nvPicPr>
        <p:blipFill>
          <a:blip r:embed="rId4"/>
          <a:stretch>
            <a:fillRect/>
          </a:stretch>
        </p:blipFill>
        <p:spPr>
          <a:xfrm>
            <a:off x="1143000" y="1112282"/>
            <a:ext cx="3845088" cy="2602468"/>
          </a:xfrm>
          <a:prstGeom prst="rect">
            <a:avLst/>
          </a:prstGeom>
        </p:spPr>
      </p:pic>
      <p:pic>
        <p:nvPicPr>
          <p:cNvPr id="5" name="Picture 4">
            <a:extLst>
              <a:ext uri="{FF2B5EF4-FFF2-40B4-BE49-F238E27FC236}">
                <a16:creationId xmlns:a16="http://schemas.microsoft.com/office/drawing/2014/main" id="{6F7BE29F-ED4B-4589-9105-C06219BD7CD1}"/>
              </a:ext>
            </a:extLst>
          </p:cNvPr>
          <p:cNvPicPr>
            <a:picLocks noChangeAspect="1"/>
          </p:cNvPicPr>
          <p:nvPr/>
        </p:nvPicPr>
        <p:blipFill>
          <a:blip r:embed="rId5"/>
          <a:stretch>
            <a:fillRect/>
          </a:stretch>
        </p:blipFill>
        <p:spPr>
          <a:xfrm>
            <a:off x="4975683" y="3905250"/>
            <a:ext cx="4152900" cy="1238250"/>
          </a:xfrm>
          <a:prstGeom prst="rect">
            <a:avLst/>
          </a:prstGeom>
        </p:spPr>
      </p:pic>
      <p:sp>
        <p:nvSpPr>
          <p:cNvPr id="6" name="Rectangle 5">
            <a:extLst>
              <a:ext uri="{FF2B5EF4-FFF2-40B4-BE49-F238E27FC236}">
                <a16:creationId xmlns:a16="http://schemas.microsoft.com/office/drawing/2014/main" id="{B700520D-C015-411B-A8D6-9208072B440D}"/>
              </a:ext>
            </a:extLst>
          </p:cNvPr>
          <p:cNvSpPr/>
          <p:nvPr/>
        </p:nvSpPr>
        <p:spPr>
          <a:xfrm>
            <a:off x="5432883" y="1428750"/>
            <a:ext cx="3558717" cy="1077218"/>
          </a:xfrm>
          <a:prstGeom prst="rect">
            <a:avLst/>
          </a:prstGeom>
        </p:spPr>
        <p:txBody>
          <a:bodyPr wrap="square">
            <a:spAutoFit/>
          </a:bodyPr>
          <a:lstStyle/>
          <a:p>
            <a:r>
              <a:rPr lang="en-US" sz="1600" dirty="0">
                <a:solidFill>
                  <a:srgbClr val="000000"/>
                </a:solidFill>
                <a:latin typeface="Arial" panose="020B0604020202020204" pitchFamily="34" charset="0"/>
                <a:cs typeface="Arial" panose="020B0604020202020204" pitchFamily="34" charset="0"/>
              </a:rPr>
              <a:t>Graph shows that exponential decay is not holding any advantage over log scale as both the corresponding curves are similar. </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959D799-0DE0-40C1-9A76-B3B3DDF230CF}"/>
              </a:ext>
            </a:extLst>
          </p:cNvPr>
          <p:cNvSpPr txBox="1"/>
          <p:nvPr/>
        </p:nvSpPr>
        <p:spPr>
          <a:xfrm>
            <a:off x="228600" y="3938626"/>
            <a:ext cx="4727590" cy="120032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p-value has </a:t>
            </a:r>
            <a:r>
              <a:rPr lang="en-US" sz="1200" b="1" dirty="0">
                <a:latin typeface="Arial" panose="020B0604020202020204" pitchFamily="34" charset="0"/>
                <a:cs typeface="Arial" panose="020B0604020202020204" pitchFamily="34" charset="0"/>
              </a:rPr>
              <a:t>decreased and </a:t>
            </a:r>
            <a:r>
              <a:rPr lang="en-US" sz="1200" dirty="0">
                <a:latin typeface="Arial" panose="020B0604020202020204" pitchFamily="34" charset="0"/>
                <a:cs typeface="Arial" panose="020B0604020202020204" pitchFamily="34" charset="0"/>
              </a:rPr>
              <a:t>Test Statistic value is very </a:t>
            </a:r>
            <a:r>
              <a:rPr lang="en-US" sz="1200" b="1" dirty="0">
                <a:latin typeface="Arial" panose="020B0604020202020204" pitchFamily="34" charset="0"/>
                <a:cs typeface="Arial" panose="020B0604020202020204" pitchFamily="34" charset="0"/>
              </a:rPr>
              <a:t>much closer </a:t>
            </a:r>
            <a:r>
              <a:rPr lang="en-US" sz="1200" dirty="0">
                <a:latin typeface="Arial" panose="020B0604020202020204" pitchFamily="34" charset="0"/>
                <a:cs typeface="Arial" panose="020B0604020202020204" pitchFamily="34" charset="0"/>
              </a:rPr>
              <a:t>to the Critical values. Both the points say that our current transformation is better than the previous logarithmic transformation. Even though, we couldn't observe any differences by visually looking at the graphs, the tests confirmed decay to be much better.</a:t>
            </a:r>
          </a:p>
        </p:txBody>
      </p:sp>
      <p:pic>
        <p:nvPicPr>
          <p:cNvPr id="8" name="Audio 7">
            <a:hlinkClick r:id="" action="ppaction://media"/>
            <a:extLst>
              <a:ext uri="{FF2B5EF4-FFF2-40B4-BE49-F238E27FC236}">
                <a16:creationId xmlns:a16="http://schemas.microsoft.com/office/drawing/2014/main" id="{710DFE0B-15CD-446F-BE5C-2336B54502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163501282"/>
      </p:ext>
    </p:extLst>
  </p:cSld>
  <p:clrMapOvr>
    <a:masterClrMapping/>
  </p:clrMapOvr>
  <mc:AlternateContent xmlns:mc="http://schemas.openxmlformats.org/markup-compatibility/2006">
    <mc:Choice xmlns:p14="http://schemas.microsoft.com/office/powerpoint/2010/main" Requires="p14">
      <p:transition spd="slow" p14:dur="2000" advTm="28222"/>
    </mc:Choice>
    <mc:Fallback>
      <p:transition spd="slow" advTm="28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2440" x="3905250" y="2581275"/>
          <p14:tracePt t="2447" x="3849688" y="2562225"/>
          <p14:tracePt t="2454" x="3773488" y="2524125"/>
          <p14:tracePt t="2462" x="3660775" y="2478088"/>
          <p14:tracePt t="2469" x="3530600" y="2439988"/>
          <p14:tracePt t="2476" x="3398838" y="2393950"/>
          <p14:tracePt t="2484" x="3295650" y="2365375"/>
          <p14:tracePt t="2491" x="3201988" y="2327275"/>
          <p14:tracePt t="2500" x="3125788" y="2317750"/>
          <p14:tracePt t="2506" x="3032125" y="2308225"/>
          <p14:tracePt t="2513" x="2976563" y="2308225"/>
          <p14:tracePt t="2521" x="2909888" y="2300288"/>
          <p14:tracePt t="2528" x="2854325" y="2290763"/>
          <p14:tracePt t="2535" x="2806700" y="2290763"/>
          <p14:tracePt t="2543" x="2751138" y="2290763"/>
          <p14:tracePt t="2550" x="2713038" y="2290763"/>
          <p14:tracePt t="2557" x="2674938" y="2290763"/>
          <p14:tracePt t="2567" x="2647950" y="2281238"/>
          <p14:tracePt t="2572" x="2628900" y="2281238"/>
          <p14:tracePt t="2580" x="2600325" y="2271713"/>
          <p14:tracePt t="2587" x="2590800" y="2262188"/>
          <p14:tracePt t="2594" x="2571750" y="2262188"/>
          <p14:tracePt t="2602" x="2554288" y="2252663"/>
          <p14:tracePt t="2609" x="2535238" y="2243138"/>
          <p14:tracePt t="2617" x="2516188" y="2233613"/>
          <p14:tracePt t="2624" x="2506663" y="2233613"/>
          <p14:tracePt t="2634" x="2487613" y="2233613"/>
          <p14:tracePt t="2639" x="2487613" y="2224088"/>
          <p14:tracePt t="2646" x="2478088" y="2224088"/>
          <p14:tracePt t="2661" x="2468563" y="2224088"/>
          <p14:tracePt t="2683" x="2459038" y="2224088"/>
          <p14:tracePt t="2690" x="2449513" y="2224088"/>
          <p14:tracePt t="3155" x="2487613" y="2214563"/>
          <p14:tracePt t="3162" x="2562225" y="2205038"/>
          <p14:tracePt t="3169" x="2657475" y="2197100"/>
          <p14:tracePt t="3177" x="2732088" y="2187575"/>
          <p14:tracePt t="3184" x="2797175" y="2178050"/>
          <p14:tracePt t="3192" x="2873375" y="2178050"/>
          <p14:tracePt t="3200" x="2947988" y="2178050"/>
          <p14:tracePt t="3207" x="3041650" y="2178050"/>
          <p14:tracePt t="3216" x="3135313" y="2178050"/>
          <p14:tracePt t="3222" x="3228975" y="2178050"/>
          <p14:tracePt t="3229" x="3322638" y="2178050"/>
          <p14:tracePt t="3236" x="3408363" y="2187575"/>
          <p14:tracePt t="3243" x="3482975" y="2187575"/>
          <p14:tracePt t="3251" x="3548063" y="2205038"/>
          <p14:tracePt t="3258" x="3614738" y="2205038"/>
          <p14:tracePt t="3267" x="3651250" y="2214563"/>
          <p14:tracePt t="3273" x="3708400" y="2224088"/>
          <p14:tracePt t="3283" x="3736975" y="2233613"/>
          <p14:tracePt t="3288" x="3763963" y="2243138"/>
          <p14:tracePt t="3295" x="3792538" y="2252663"/>
          <p14:tracePt t="3302" x="3821113" y="2252663"/>
          <p14:tracePt t="3310" x="3840163" y="2262188"/>
          <p14:tracePt t="3317" x="3849688" y="2262188"/>
          <p14:tracePt t="3325" x="3859213" y="2271713"/>
          <p14:tracePt t="3333" x="3867150" y="2271713"/>
          <p14:tracePt t="3340" x="3876675" y="2271713"/>
          <p14:tracePt t="3349" x="3886200" y="2281238"/>
          <p14:tracePt t="3354" x="3895725" y="2290763"/>
          <p14:tracePt t="3361" x="3905250" y="2290763"/>
          <p14:tracePt t="3376" x="3914775" y="2300288"/>
          <p14:tracePt t="3391" x="3924300" y="2300288"/>
          <p14:tracePt t="3413" x="3933825" y="2300288"/>
          <p14:tracePt t="3421" x="3943350" y="2300288"/>
          <p14:tracePt t="3531" x="3952875" y="2300288"/>
          <p14:tracePt t="3553" x="3962400" y="2300288"/>
          <p14:tracePt t="3568" x="3971925" y="2300288"/>
          <p14:tracePt t="3575" x="3979863" y="2300288"/>
          <p14:tracePt t="3583" x="3998913" y="2300288"/>
          <p14:tracePt t="3590" x="4027488" y="2300288"/>
          <p14:tracePt t="3599" x="4056063" y="2300288"/>
          <p14:tracePt t="3605" x="4102100" y="2300288"/>
          <p14:tracePt t="3612" x="4187825" y="2271713"/>
          <p14:tracePt t="3620" x="4252913" y="2243138"/>
          <p14:tracePt t="3627" x="4318000" y="2205038"/>
          <p14:tracePt t="3634" x="4403725" y="2168525"/>
          <p14:tracePt t="3642" x="4468813" y="2130425"/>
          <p14:tracePt t="3650" x="4533900" y="2092325"/>
          <p14:tracePt t="3657" x="4600575" y="2055813"/>
          <p14:tracePt t="3666" x="4656138" y="2017713"/>
          <p14:tracePt t="3671" x="4703763" y="1998663"/>
          <p14:tracePt t="3679" x="4749800" y="1962150"/>
          <p14:tracePt t="3686" x="4787900" y="1933575"/>
          <p14:tracePt t="3693" x="4816475" y="1914525"/>
          <p14:tracePt t="3701" x="4843463" y="1895475"/>
          <p14:tracePt t="3708" x="4872038" y="1876425"/>
          <p14:tracePt t="3716" x="4910138" y="1849438"/>
          <p14:tracePt t="3723" x="4938713" y="1830388"/>
          <p14:tracePt t="3733" x="4975225" y="1801813"/>
          <p14:tracePt t="3738" x="4994275" y="1782763"/>
          <p14:tracePt t="3745" x="5013325" y="1765300"/>
          <p14:tracePt t="3752" x="5041900" y="1746250"/>
          <p14:tracePt t="3760" x="5060950" y="1727200"/>
          <p14:tracePt t="3767" x="5078413" y="1717675"/>
          <p14:tracePt t="3775" x="5097463" y="1698625"/>
          <p14:tracePt t="3783" x="5116513" y="1689100"/>
          <p14:tracePt t="3790" x="5126038" y="1670050"/>
          <p14:tracePt t="3799" x="5145088" y="1660525"/>
          <p14:tracePt t="3804" x="5154613" y="1643063"/>
          <p14:tracePt t="3812" x="5164138" y="1633538"/>
          <p14:tracePt t="3819" x="5172075" y="1624013"/>
          <p14:tracePt t="3826" x="5181600" y="1604963"/>
          <p14:tracePt t="3834" x="5191125" y="1604963"/>
          <p14:tracePt t="3841" x="5191125" y="1595438"/>
          <p14:tracePt t="3849" x="5200650" y="1585913"/>
          <p14:tracePt t="3856" x="5210175" y="1576388"/>
          <p14:tracePt t="3866" x="5219700" y="1566863"/>
          <p14:tracePt t="3871" x="5229225" y="1549400"/>
          <p14:tracePt t="3883" x="5248275" y="1520825"/>
          <p14:tracePt t="3885" x="5257800" y="1501775"/>
          <p14:tracePt t="3892" x="5267325" y="1473200"/>
          <p14:tracePt t="3900" x="5276850" y="1446213"/>
          <p14:tracePt t="3907" x="5284788" y="1417638"/>
          <p14:tracePt t="3916" x="5294313" y="1370013"/>
          <p14:tracePt t="3922" x="5303838" y="1341438"/>
          <p14:tracePt t="3930" x="5322888" y="1304925"/>
          <p14:tracePt t="3937" x="5332413" y="1276350"/>
          <p14:tracePt t="3944" x="5332413" y="1257300"/>
          <p14:tracePt t="3952" x="5332413" y="1238250"/>
          <p14:tracePt t="3959" x="5341938" y="1230313"/>
          <p14:tracePt t="3966" x="5341938" y="1220788"/>
          <p14:tracePt t="3974" x="5341938" y="1211263"/>
          <p14:tracePt t="3982" x="5341938" y="1201738"/>
          <p14:tracePt t="4003" x="5341938" y="1192213"/>
          <p14:tracePt t="6740" x="5341938" y="1201738"/>
          <p14:tracePt t="6747" x="5341938" y="1220788"/>
          <p14:tracePt t="6755" x="5341938" y="1238250"/>
          <p14:tracePt t="6763" x="5341938" y="1266825"/>
          <p14:tracePt t="6769" x="5341938" y="1285875"/>
          <p14:tracePt t="6779" x="5341938" y="1304925"/>
          <p14:tracePt t="6784" x="5341938" y="1333500"/>
          <p14:tracePt t="6792" x="5341938" y="1360488"/>
          <p14:tracePt t="6799" x="5341938" y="1389063"/>
          <p14:tracePt t="6806" x="5341938" y="1417638"/>
          <p14:tracePt t="6814" x="5341938" y="1482725"/>
          <p14:tracePt t="6821" x="5341938" y="1539875"/>
          <p14:tracePt t="6829" x="5341938" y="1614488"/>
          <p14:tracePt t="6836" x="5341938" y="1670050"/>
          <p14:tracePt t="6843" x="5341938" y="1717675"/>
          <p14:tracePt t="6850" x="5341938" y="1765300"/>
          <p14:tracePt t="6858" x="5341938" y="1820863"/>
          <p14:tracePt t="6865" x="5341938" y="1858963"/>
          <p14:tracePt t="6873" x="5341938" y="1905000"/>
          <p14:tracePt t="6880" x="5351463" y="1971675"/>
          <p14:tracePt t="6888" x="5360988" y="2036763"/>
          <p14:tracePt t="6896" x="5360988" y="2101850"/>
          <p14:tracePt t="6902" x="5360988" y="2149475"/>
          <p14:tracePt t="6909" x="5360988" y="2205038"/>
          <p14:tracePt t="6917" x="5360988" y="2243138"/>
          <p14:tracePt t="6924" x="5360988" y="2290763"/>
          <p14:tracePt t="6932" x="5360988" y="2355850"/>
          <p14:tracePt t="6939" x="5360988" y="2420938"/>
          <p14:tracePt t="6947" x="5360988" y="2497138"/>
          <p14:tracePt t="6954" x="5360988" y="2571750"/>
          <p14:tracePt t="6963" x="5360988" y="2619375"/>
          <p14:tracePt t="6969" x="5360988" y="2674938"/>
          <p14:tracePt t="6976" x="5360988" y="2722563"/>
          <p14:tracePt t="6983" x="5360988" y="2749550"/>
          <p14:tracePt t="6990" x="5360988" y="2787650"/>
          <p14:tracePt t="6998" x="5360988" y="2825750"/>
          <p14:tracePt t="7005" x="5360988" y="2852738"/>
          <p14:tracePt t="7013" x="5360988" y="2881313"/>
          <p14:tracePt t="7020" x="5360988" y="2909888"/>
          <p14:tracePt t="7029" x="5360988" y="2946400"/>
          <p14:tracePt t="7035" x="5360988" y="2994025"/>
          <p14:tracePt t="7043" x="5360988" y="3032125"/>
          <p14:tracePt t="7050" x="5360988" y="3068638"/>
          <p14:tracePt t="7057" x="5351463" y="3125788"/>
          <p14:tracePt t="7064" x="5341938" y="3154363"/>
          <p14:tracePt t="7072" x="5341938" y="3190875"/>
          <p14:tracePt t="7079" x="5332413" y="3219450"/>
          <p14:tracePt t="7087" x="5322888" y="3257550"/>
          <p14:tracePt t="7096" x="5322888" y="3284538"/>
          <p14:tracePt t="7101" x="5322888" y="3322638"/>
          <p14:tracePt t="7109" x="5313363" y="3351213"/>
          <p14:tracePt t="7116" x="5313363" y="3378200"/>
          <p14:tracePt t="7123" x="5294313" y="3416300"/>
          <p14:tracePt t="7131" x="5294313" y="3435350"/>
          <p14:tracePt t="7138" x="5284788" y="3463925"/>
          <p14:tracePt t="7146" x="5284788" y="3473450"/>
          <p14:tracePt t="7153" x="5284788" y="3490913"/>
          <p14:tracePt t="7162" x="5276850" y="3509963"/>
          <p14:tracePt t="7168" x="5267325" y="3519488"/>
          <p14:tracePt t="8149" x="5248275" y="3519488"/>
          <p14:tracePt t="8156" x="5229225" y="3529013"/>
          <p14:tracePt t="8164" x="5200650" y="3529013"/>
          <p14:tracePt t="8171" x="5181600" y="3548063"/>
          <p14:tracePt t="8178" x="5154613" y="3557588"/>
          <p14:tracePt t="8186" x="5106988" y="3567113"/>
          <p14:tracePt t="8194" x="5060950" y="3586163"/>
          <p14:tracePt t="8201" x="4975225" y="3603625"/>
          <p14:tracePt t="8208" x="4900613" y="3622675"/>
          <p14:tracePt t="8215" x="4826000" y="3641725"/>
          <p14:tracePt t="8222" x="4740275" y="3660775"/>
          <p14:tracePt t="8230" x="4675188" y="3679825"/>
          <p14:tracePt t="8237" x="4627563" y="3697288"/>
          <p14:tracePt t="8245" x="4543425" y="3716338"/>
          <p14:tracePt t="8252" x="4440238" y="3735388"/>
          <p14:tracePt t="8261" x="4337050" y="3773488"/>
          <p14:tracePt t="8267" x="4233863" y="3819525"/>
          <p14:tracePt t="8274" x="4130675" y="3848100"/>
          <p14:tracePt t="8281" x="4056063" y="3876675"/>
          <p14:tracePt t="8289" x="3952875" y="3905250"/>
          <p14:tracePt t="8296" x="3849688" y="3941763"/>
          <p14:tracePt t="8304" x="3727450" y="3970338"/>
          <p14:tracePt t="8311" x="3614738" y="3998913"/>
          <p14:tracePt t="8318" x="3492500" y="4025900"/>
          <p14:tracePt t="8328" x="3398838" y="4044950"/>
          <p14:tracePt t="8333" x="3295650" y="4064000"/>
          <p14:tracePt t="8340" x="3163888" y="4073525"/>
          <p14:tracePt t="8348" x="3070225" y="4083050"/>
          <p14:tracePt t="8355" x="2967038" y="4092575"/>
          <p14:tracePt t="8363" x="2890838" y="4102100"/>
          <p14:tracePt t="8370" x="2835275" y="4102100"/>
          <p14:tracePt t="8378" x="2787650" y="4102100"/>
          <p14:tracePt t="8385" x="2732088" y="4102100"/>
          <p14:tracePt t="8395" x="2713038" y="4102100"/>
          <p14:tracePt t="8400" x="2674938" y="4102100"/>
          <p14:tracePt t="8407" x="2647950" y="4102100"/>
          <p14:tracePt t="8414" x="2619375" y="4102100"/>
          <p14:tracePt t="8422" x="2609850" y="4102100"/>
          <p14:tracePt t="8429" x="2600325" y="4102100"/>
          <p14:tracePt t="9034" x="2600325" y="4129088"/>
          <p14:tracePt t="9042" x="2638425" y="4167188"/>
          <p14:tracePt t="9049" x="2674938" y="4205288"/>
          <p14:tracePt t="9056" x="2703513" y="4232275"/>
          <p14:tracePt t="9063" x="2760663" y="4270375"/>
          <p14:tracePt t="9071" x="2816225" y="4308475"/>
          <p14:tracePt t="9078" x="2873375" y="4344988"/>
          <p14:tracePt t="9085" x="2919413" y="4373563"/>
          <p14:tracePt t="9094" x="2947988" y="4402138"/>
          <p14:tracePt t="9100" x="2986088" y="4411663"/>
          <p14:tracePt t="9108" x="3013075" y="4440238"/>
          <p14:tracePt t="9115" x="3051175" y="4467225"/>
          <p14:tracePt t="9122" x="3079750" y="4476750"/>
          <p14:tracePt t="9130" x="3106738" y="4495800"/>
          <p14:tracePt t="9137" x="3135313" y="4505325"/>
          <p14:tracePt t="9145" x="3154363" y="4505325"/>
          <p14:tracePt t="9152" x="3173413" y="4524375"/>
          <p14:tracePt t="9161" x="3182938" y="4524375"/>
          <p14:tracePt t="9167" x="3201988" y="4533900"/>
          <p14:tracePt t="9182" x="3211513" y="4533900"/>
          <p14:tracePt t="9189" x="3219450" y="4543425"/>
          <p14:tracePt t="9196" x="3228975" y="4543425"/>
          <p14:tracePt t="9218" x="3238500" y="4543425"/>
          <p14:tracePt t="15010" x="3267075" y="4543425"/>
          <p14:tracePt t="15017" x="3322638" y="4524375"/>
          <p14:tracePt t="15025" x="3379788" y="4495800"/>
          <p14:tracePt t="15032" x="3463925" y="4467225"/>
          <p14:tracePt t="15040" x="3567113" y="4440238"/>
          <p14:tracePt t="15047" x="3679825" y="4392613"/>
          <p14:tracePt t="15057" x="3783013" y="4354513"/>
          <p14:tracePt t="15061" x="3876675" y="4327525"/>
          <p14:tracePt t="15070" x="3979863" y="4279900"/>
          <p14:tracePt t="15076" x="4083050" y="4241800"/>
          <p14:tracePt t="15083" x="4195763" y="4195763"/>
          <p14:tracePt t="15091" x="4300538" y="4167188"/>
          <p14:tracePt t="15098" x="4394200" y="4129088"/>
          <p14:tracePt t="15106" x="4478338" y="4083050"/>
          <p14:tracePt t="15112" x="4552950" y="4054475"/>
          <p14:tracePt t="15122" x="4627563" y="4025900"/>
          <p14:tracePt t="15127" x="4703763" y="3989388"/>
          <p14:tracePt t="15135" x="4768850" y="3960813"/>
          <p14:tracePt t="15142" x="4826000" y="3932238"/>
          <p14:tracePt t="15150" x="4881563" y="3895725"/>
          <p14:tracePt t="15157" x="4938713" y="3867150"/>
          <p14:tracePt t="15164" x="4975225" y="3838575"/>
          <p14:tracePt t="15172" x="5022850" y="3802063"/>
          <p14:tracePt t="15179" x="5060950" y="3783013"/>
          <p14:tracePt t="15188" x="5087938" y="3754438"/>
          <p14:tracePt t="15194" x="5126038" y="3725863"/>
          <p14:tracePt t="15201" x="5154613" y="3706813"/>
          <p14:tracePt t="15208" x="5181600" y="3679825"/>
          <p14:tracePt t="15216" x="5219700" y="3660775"/>
          <p14:tracePt t="15224" x="5238750" y="3641725"/>
          <p14:tracePt t="15230" x="5257800" y="3632200"/>
          <p14:tracePt t="15239" x="5294313" y="3603625"/>
          <p14:tracePt t="15245" x="5322888" y="3586163"/>
          <p14:tracePt t="15255" x="5360988" y="3567113"/>
          <p14:tracePt t="15260" x="5387975" y="3538538"/>
          <p14:tracePt t="15267" x="5416550" y="3519488"/>
          <p14:tracePt t="15275" x="5454650" y="3500438"/>
          <p14:tracePt t="15282" x="5483225" y="3473450"/>
          <p14:tracePt t="15290" x="5519738" y="3463925"/>
          <p14:tracePt t="15297" x="5538788" y="3444875"/>
          <p14:tracePt t="15305" x="5557838" y="3435350"/>
          <p14:tracePt t="15311" x="5586413" y="3416300"/>
          <p14:tracePt t="15322" x="5605463" y="3406775"/>
          <p14:tracePt t="15326" x="5622925" y="3387725"/>
          <p14:tracePt t="15334" x="5641975" y="3387725"/>
          <p14:tracePt t="15341" x="5651500" y="3378200"/>
          <p14:tracePt t="15349" x="5680075" y="3360738"/>
          <p14:tracePt t="15356" x="5699125" y="3351213"/>
          <p14:tracePt t="15363" x="5708650" y="3341688"/>
          <p14:tracePt t="15372" x="5735638" y="3322638"/>
          <p14:tracePt t="15378" x="5754688" y="3313113"/>
          <p14:tracePt t="15388" x="5764213" y="3294063"/>
          <p14:tracePt t="15393" x="5783263" y="3284538"/>
          <p14:tracePt t="15400" x="5783263" y="3267075"/>
          <p14:tracePt t="15408" x="5792788" y="3267075"/>
          <p14:tracePt t="15415" x="5802313" y="3257550"/>
          <p14:tracePt t="15430" x="5811838" y="3248025"/>
          <p14:tracePt t="15445" x="5811838" y="3238500"/>
          <p14:tracePt t="15452" x="5821363" y="3238500"/>
          <p14:tracePt t="15466" x="5821363" y="3228975"/>
          <p14:tracePt t="15474" x="5829300" y="3228975"/>
          <p14:tracePt t="15481" x="5838825" y="3228975"/>
          <p14:tracePt t="22239" x="5848350" y="3228975"/>
          <p14:tracePt t="22247" x="5876925" y="3228975"/>
          <p14:tracePt t="22254" x="5886450" y="3228975"/>
          <p14:tracePt t="22261" x="5915025" y="3248025"/>
          <p14:tracePt t="22269" x="5942013" y="3248025"/>
          <p14:tracePt t="22276" x="5961063" y="3257550"/>
          <p14:tracePt t="22283" x="5970588" y="3275013"/>
          <p14:tracePt t="22291" x="5999163" y="3284538"/>
          <p14:tracePt t="22300" x="6018213" y="3303588"/>
          <p14:tracePt t="22305" x="6037263" y="3313113"/>
          <p14:tracePt t="22315" x="6054725" y="3332163"/>
          <p14:tracePt t="22320" x="6073775" y="3341688"/>
          <p14:tracePt t="22327" x="6092825" y="3360738"/>
          <p14:tracePt t="22334" x="6111875" y="3387725"/>
          <p14:tracePt t="22342" x="6121400" y="3397250"/>
          <p14:tracePt t="22349" x="6130925" y="3416300"/>
          <p14:tracePt t="22356" x="6140450" y="3435350"/>
          <p14:tracePt t="22365" x="6157913" y="3444875"/>
          <p14:tracePt t="22371" x="6157913" y="3454400"/>
          <p14:tracePt t="22381" x="6167438" y="3473450"/>
          <p14:tracePt t="22386" x="6176963" y="3482975"/>
          <p14:tracePt t="22393" x="6176963" y="3500438"/>
          <p14:tracePt t="22401" x="6176963" y="3509963"/>
          <p14:tracePt t="22408" x="6186488" y="3509963"/>
          <p14:tracePt t="22416" x="6196013" y="3529013"/>
          <p14:tracePt t="22423" x="6196013" y="3538538"/>
          <p14:tracePt t="22432" x="6196013" y="3548063"/>
          <p14:tracePt t="22438" x="6205538" y="3567113"/>
          <p14:tracePt t="22452" x="6205538" y="3576638"/>
          <p14:tracePt t="22459" x="6205538" y="3586163"/>
          <p14:tracePt t="22467" x="6205538" y="3594100"/>
          <p14:tracePt t="22483" x="6205538" y="3603625"/>
          <p14:tracePt t="22498" x="6205538" y="3613150"/>
          <p14:tracePt t="22504" x="6205538" y="3622675"/>
          <p14:tracePt t="22511" x="6205538" y="3632200"/>
          <p14:tracePt t="22519" x="6205538" y="3641725"/>
          <p14:tracePt t="22533" x="6205538" y="3651250"/>
          <p14:tracePt t="22541" x="6205538" y="3660775"/>
          <p14:tracePt t="22549" x="6205538" y="3670300"/>
          <p14:tracePt t="22555" x="6205538" y="3679825"/>
          <p14:tracePt t="22565" x="6205538" y="3689350"/>
          <p14:tracePt t="22571" x="6205538" y="3706813"/>
          <p14:tracePt t="22578" x="6196013" y="3725863"/>
          <p14:tracePt t="22585" x="6186488" y="3735388"/>
          <p14:tracePt t="22592" x="6176963" y="3754438"/>
          <p14:tracePt t="22600" x="6176963" y="3773488"/>
          <p14:tracePt t="22607" x="6157913" y="3792538"/>
          <p14:tracePt t="22615" x="6149975" y="3802063"/>
          <p14:tracePt t="22622" x="6130925" y="3838575"/>
          <p14:tracePt t="22631" x="6121400" y="3848100"/>
          <p14:tracePt t="22637" x="6121400" y="3857625"/>
          <p14:tracePt t="22644" x="6102350" y="3876675"/>
          <p14:tracePt t="22651" x="6102350" y="3886200"/>
          <p14:tracePt t="22659" x="6092825" y="3905250"/>
          <p14:tracePt t="22666" x="6083300" y="3905250"/>
          <p14:tracePt t="22673" x="6083300" y="3913188"/>
          <p14:tracePt t="22681" x="6073775" y="3922713"/>
          <p14:tracePt t="22688" x="6064250" y="3932238"/>
          <p14:tracePt t="22698" x="6054725" y="3932238"/>
          <p14:tracePt t="22703" x="6045200" y="3941763"/>
          <p14:tracePt t="22711" x="6045200" y="3951288"/>
          <p14:tracePt t="22718" x="6037263" y="3960813"/>
          <p14:tracePt t="22725" x="6037263" y="3970338"/>
          <p14:tracePt t="22733" x="6027738" y="3970338"/>
          <p14:tracePt t="22740" x="6027738" y="3979863"/>
          <p14:tracePt t="22748" x="6018213" y="3979863"/>
          <p14:tracePt t="22765" x="6008688" y="3989388"/>
          <p14:tracePt t="22777" x="6008688" y="3998913"/>
          <p14:tracePt t="22784" x="5999163" y="3998913"/>
          <p14:tracePt t="22792" x="5989638" y="3998913"/>
          <p14:tracePt t="22799" x="5989638" y="4008438"/>
          <p14:tracePt t="22857" x="5980113" y="4008438"/>
          <p14:tracePt t="23743" x="5970588" y="4025900"/>
          <p14:tracePt t="23750" x="5961063" y="4044950"/>
          <p14:tracePt t="23758" x="5961063" y="4064000"/>
          <p14:tracePt t="23765" x="5942013" y="4073525"/>
          <p14:tracePt t="23772" x="5932488" y="4092575"/>
          <p14:tracePt t="23780" x="5932488" y="4102100"/>
          <p14:tracePt t="23787" x="5915025" y="4121150"/>
          <p14:tracePt t="23796" x="5915025" y="4129088"/>
          <p14:tracePt t="23802" x="5905500" y="4138613"/>
          <p14:tracePt t="23809" x="5905500" y="4157663"/>
          <p14:tracePt t="23816" x="5895975" y="4167188"/>
          <p14:tracePt t="23824" x="5895975" y="4176713"/>
          <p14:tracePt t="23831" x="5895975" y="4195763"/>
          <p14:tracePt t="23838" x="5876925" y="4205288"/>
          <p14:tracePt t="23846" x="5876925" y="4214813"/>
          <p14:tracePt t="23853" x="5876925" y="4232275"/>
          <p14:tracePt t="23863" x="5867400" y="4241800"/>
          <p14:tracePt t="23868" x="5867400" y="4251325"/>
          <p14:tracePt t="23875" x="5857875" y="4260850"/>
          <p14:tracePt t="23895" x="5857875" y="4279900"/>
          <p14:tracePt t="23898" x="5848350" y="4279900"/>
          <p14:tracePt t="23905" x="5848350" y="4289425"/>
          <p14:tracePt t="23913" x="5848350" y="4298950"/>
          <p14:tracePt t="23920" x="5838825" y="4308475"/>
          <p14:tracePt t="23929" x="5829300" y="4308475"/>
          <p14:tracePt t="23935" x="5829300" y="4318000"/>
          <p14:tracePt t="23942" x="5829300" y="4327525"/>
          <p14:tracePt t="23949" x="5821363" y="4327525"/>
          <p14:tracePt t="23957" x="5821363" y="4344988"/>
          <p14:tracePt t="23972" x="5821363" y="4354513"/>
          <p14:tracePt t="23980" x="5821363" y="4364038"/>
          <p14:tracePt t="23996" x="5821363" y="4373563"/>
          <p14:tracePt t="24016" x="5821363" y="4383088"/>
          <p14:tracePt t="24030" x="5821363" y="4392613"/>
          <p14:tracePt t="24053" x="5821363" y="4402138"/>
          <p14:tracePt t="24063" x="5821363" y="4411663"/>
          <p14:tracePt t="24119" x="5821363" y="4421188"/>
          <p14:tracePt t="24209" x="5821363" y="4430713"/>
          <p14:tracePt t="24776" x="5829300" y="4430713"/>
          <p14:tracePt t="24783" x="5857875" y="4430713"/>
          <p14:tracePt t="24790" x="5895975" y="4430713"/>
          <p14:tracePt t="24798" x="5932488" y="4430713"/>
          <p14:tracePt t="24805" x="5970588" y="4430713"/>
          <p14:tracePt t="24812" x="6018213" y="4430713"/>
          <p14:tracePt t="24820" x="6054725" y="4430713"/>
          <p14:tracePt t="24828" x="6083300" y="4430713"/>
          <p14:tracePt t="24835" x="6121400" y="4430713"/>
          <p14:tracePt t="24842" x="6149975" y="4430713"/>
          <p14:tracePt t="24849" x="6167438" y="4430713"/>
          <p14:tracePt t="24856" x="6196013" y="4430713"/>
          <p14:tracePt t="24864" x="6205538" y="4430713"/>
          <p14:tracePt t="24872" x="6215063" y="4430713"/>
          <p14:tracePt t="24880" x="6234113" y="4430713"/>
          <p14:tracePt t="24888" x="6243638" y="4430713"/>
          <p14:tracePt t="24898" x="6253163" y="4430713"/>
          <p14:tracePt t="24902" x="6261100" y="4430713"/>
          <p14:tracePt t="24910" x="6270625" y="4430713"/>
          <p14:tracePt t="24917" x="6280150" y="4430713"/>
          <p14:tracePt t="24924" x="6289675" y="4430713"/>
          <p14:tracePt t="24947" x="6299200" y="4430713"/>
          <p14:tracePt t="24962" x="6308725" y="4430713"/>
          <p14:tracePt t="24983" x="6318250" y="4430713"/>
          <p14:tracePt t="25020" x="6327775" y="4430713"/>
          <p14:tracePt t="25042" x="6337300" y="4430713"/>
          <p14:tracePt t="25050" x="6346825" y="4440238"/>
          <p14:tracePt t="25065" x="6356350" y="4448175"/>
          <p14:tracePt t="25072" x="6373813" y="4448175"/>
          <p14:tracePt t="25081" x="6392863" y="4448175"/>
          <p14:tracePt t="25087" x="6411913" y="4467225"/>
          <p14:tracePt t="25097" x="6440488" y="4476750"/>
          <p14:tracePt t="25100" x="6477000" y="4476750"/>
          <p14:tracePt t="25108" x="6524625" y="4495800"/>
          <p14:tracePt t="25115" x="6581775" y="4505325"/>
          <p14:tracePt t="25122" x="6618288" y="4514850"/>
          <p14:tracePt t="25130" x="6675438" y="4533900"/>
          <p14:tracePt t="25137" x="6721475" y="4543425"/>
          <p14:tracePt t="25145" x="6788150" y="4560888"/>
          <p14:tracePt t="25151" x="6843713" y="4570413"/>
          <p14:tracePt t="25162" x="6900863" y="4589463"/>
          <p14:tracePt t="25167" x="6946900" y="4598988"/>
          <p14:tracePt t="25174" x="7004050" y="4608513"/>
          <p14:tracePt t="25181" x="7050088" y="4608513"/>
          <p14:tracePt t="25188" x="7078663" y="4608513"/>
          <p14:tracePt t="25196" x="7116763" y="4618038"/>
          <p14:tracePt t="25203" x="7143750" y="4618038"/>
          <p14:tracePt t="25212" x="7162800" y="4618038"/>
          <p14:tracePt t="25218" x="7181850" y="4618038"/>
          <p14:tracePt t="25228" x="7191375" y="4618038"/>
          <p14:tracePt t="25233" x="7200900" y="4618038"/>
          <p14:tracePt t="25240" x="7219950" y="4627563"/>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0540AA-7737-4A2E-9E11-0A27176455DE}"/>
              </a:ext>
            </a:extLst>
          </p:cNvPr>
          <p:cNvSpPr txBox="1"/>
          <p:nvPr/>
        </p:nvSpPr>
        <p:spPr>
          <a:xfrm>
            <a:off x="2133600" y="209550"/>
            <a:ext cx="5029200" cy="369332"/>
          </a:xfrm>
          <a:prstGeom prst="rect">
            <a:avLst/>
          </a:prstGeom>
          <a:noFill/>
        </p:spPr>
        <p:txBody>
          <a:bodyPr wrap="square" rtlCol="0">
            <a:spAutoFit/>
          </a:bodyPr>
          <a:lstStyle/>
          <a:p>
            <a:r>
              <a:rPr lang="en-US" b="1" u="sng" dirty="0">
                <a:latin typeface="Arial" panose="020B0604020202020204" pitchFamily="34" charset="0"/>
              </a:rPr>
              <a:t>Data Transformation to achieve Stationarity</a:t>
            </a:r>
          </a:p>
        </p:txBody>
      </p:sp>
      <p:sp>
        <p:nvSpPr>
          <p:cNvPr id="3" name="TextBox 2">
            <a:extLst>
              <a:ext uri="{FF2B5EF4-FFF2-40B4-BE49-F238E27FC236}">
                <a16:creationId xmlns:a16="http://schemas.microsoft.com/office/drawing/2014/main" id="{5DB9250A-F3A7-4C87-866A-9AAA45FAC418}"/>
              </a:ext>
            </a:extLst>
          </p:cNvPr>
          <p:cNvSpPr txBox="1"/>
          <p:nvPr/>
        </p:nvSpPr>
        <p:spPr>
          <a:xfrm>
            <a:off x="990600" y="819150"/>
            <a:ext cx="31242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4) LOG SCALE SHIFTING</a:t>
            </a:r>
          </a:p>
        </p:txBody>
      </p:sp>
      <p:pic>
        <p:nvPicPr>
          <p:cNvPr id="4" name="Picture 3">
            <a:extLst>
              <a:ext uri="{FF2B5EF4-FFF2-40B4-BE49-F238E27FC236}">
                <a16:creationId xmlns:a16="http://schemas.microsoft.com/office/drawing/2014/main" id="{971805ED-8C48-400D-93F3-47440CEF33CF}"/>
              </a:ext>
            </a:extLst>
          </p:cNvPr>
          <p:cNvPicPr>
            <a:picLocks noChangeAspect="1"/>
          </p:cNvPicPr>
          <p:nvPr/>
        </p:nvPicPr>
        <p:blipFill>
          <a:blip r:embed="rId4"/>
          <a:stretch>
            <a:fillRect/>
          </a:stretch>
        </p:blipFill>
        <p:spPr>
          <a:xfrm>
            <a:off x="1371600" y="1276351"/>
            <a:ext cx="3936169" cy="2590799"/>
          </a:xfrm>
          <a:prstGeom prst="rect">
            <a:avLst/>
          </a:prstGeom>
        </p:spPr>
      </p:pic>
      <p:pic>
        <p:nvPicPr>
          <p:cNvPr id="5" name="Picture 4">
            <a:extLst>
              <a:ext uri="{FF2B5EF4-FFF2-40B4-BE49-F238E27FC236}">
                <a16:creationId xmlns:a16="http://schemas.microsoft.com/office/drawing/2014/main" id="{754F71E1-6459-451B-8563-B2C920CA833F}"/>
              </a:ext>
            </a:extLst>
          </p:cNvPr>
          <p:cNvPicPr>
            <a:picLocks noChangeAspect="1"/>
          </p:cNvPicPr>
          <p:nvPr/>
        </p:nvPicPr>
        <p:blipFill rotWithShape="1">
          <a:blip r:embed="rId5"/>
          <a:srcRect b="5721"/>
          <a:stretch/>
        </p:blipFill>
        <p:spPr>
          <a:xfrm>
            <a:off x="5181600" y="3943350"/>
            <a:ext cx="3936169" cy="1134145"/>
          </a:xfrm>
          <a:prstGeom prst="rect">
            <a:avLst/>
          </a:prstGeom>
        </p:spPr>
      </p:pic>
      <p:sp>
        <p:nvSpPr>
          <p:cNvPr id="6" name="TextBox 5">
            <a:extLst>
              <a:ext uri="{FF2B5EF4-FFF2-40B4-BE49-F238E27FC236}">
                <a16:creationId xmlns:a16="http://schemas.microsoft.com/office/drawing/2014/main" id="{DC89D838-1C9B-44DE-A6B9-7F2F2E589167}"/>
              </a:ext>
            </a:extLst>
          </p:cNvPr>
          <p:cNvSpPr txBox="1"/>
          <p:nvPr/>
        </p:nvSpPr>
        <p:spPr>
          <a:xfrm>
            <a:off x="5486400" y="1504950"/>
            <a:ext cx="3505200" cy="1323439"/>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Graph shows that, visually this is the best result as our series along with rolling statistic values of moving avg &amp; moving std. dev. is very much flat &amp; stationary.</a:t>
            </a:r>
          </a:p>
        </p:txBody>
      </p:sp>
      <p:sp>
        <p:nvSpPr>
          <p:cNvPr id="7" name="TextBox 6">
            <a:extLst>
              <a:ext uri="{FF2B5EF4-FFF2-40B4-BE49-F238E27FC236}">
                <a16:creationId xmlns:a16="http://schemas.microsoft.com/office/drawing/2014/main" id="{5216CEC8-D8A4-4485-9F23-6A279F4ADD04}"/>
              </a:ext>
            </a:extLst>
          </p:cNvPr>
          <p:cNvSpPr txBox="1"/>
          <p:nvPr/>
        </p:nvSpPr>
        <p:spPr>
          <a:xfrm>
            <a:off x="1828800" y="4312503"/>
            <a:ext cx="3352800" cy="830997"/>
          </a:xfrm>
          <a:prstGeom prst="rect">
            <a:avLst/>
          </a:prstGeom>
          <a:noFill/>
        </p:spPr>
        <p:txBody>
          <a:bodyPr wrap="square" rtlCol="0">
            <a:spAutoFit/>
          </a:bodyPr>
          <a:lstStyle/>
          <a:p>
            <a:r>
              <a:rPr lang="en-US" sz="1600" dirty="0">
                <a:solidFill>
                  <a:srgbClr val="000000"/>
                </a:solidFill>
                <a:latin typeface="Arial" panose="020B0604020202020204" pitchFamily="34" charset="0"/>
              </a:rPr>
              <a:t>p-value is extremely small. </a:t>
            </a:r>
          </a:p>
          <a:p>
            <a:r>
              <a:rPr lang="en-US" sz="1600" dirty="0">
                <a:solidFill>
                  <a:srgbClr val="000000"/>
                </a:solidFill>
                <a:latin typeface="Arial" panose="020B0604020202020204" pitchFamily="34" charset="0"/>
              </a:rPr>
              <a:t>Thus this series is very likely to be stationary</a:t>
            </a:r>
            <a:endParaRPr lang="en-US" sz="1600" dirty="0"/>
          </a:p>
        </p:txBody>
      </p:sp>
      <p:pic>
        <p:nvPicPr>
          <p:cNvPr id="8" name="Audio 7">
            <a:hlinkClick r:id="" action="ppaction://media"/>
            <a:extLst>
              <a:ext uri="{FF2B5EF4-FFF2-40B4-BE49-F238E27FC236}">
                <a16:creationId xmlns:a16="http://schemas.microsoft.com/office/drawing/2014/main" id="{CBD56368-AB28-40E2-AFDF-9B0C74B251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594421465"/>
      </p:ext>
    </p:extLst>
  </p:cSld>
  <p:clrMapOvr>
    <a:masterClrMapping/>
  </p:clrMapOvr>
  <mc:AlternateContent xmlns:mc="http://schemas.openxmlformats.org/markup-compatibility/2006">
    <mc:Choice xmlns:p14="http://schemas.microsoft.com/office/powerpoint/2010/main" Requires="p14">
      <p:transition spd="slow" p14:dur="2000" advTm="37347"/>
    </mc:Choice>
    <mc:Fallback>
      <p:transition spd="slow" advTm="37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048" x="7210425" y="4579938"/>
          <p14:tracePt t="1055" x="7172325" y="4486275"/>
          <p14:tracePt t="1063" x="7107238" y="4364038"/>
          <p14:tracePt t="1070" x="7040563" y="4241800"/>
          <p14:tracePt t="1078" x="6975475" y="4121150"/>
          <p14:tracePt t="1085" x="6900863" y="4017963"/>
          <p14:tracePt t="1094" x="6834188" y="3913188"/>
          <p14:tracePt t="1100" x="6788150" y="3829050"/>
          <p14:tracePt t="1110" x="6721475" y="3754438"/>
          <p14:tracePt t="1114" x="6675438" y="3670300"/>
          <p14:tracePt t="1122" x="6627813" y="3613150"/>
          <p14:tracePt t="1130" x="6589713" y="3567113"/>
          <p14:tracePt t="1137" x="6562725" y="3519488"/>
          <p14:tracePt t="1144" x="6543675" y="3500438"/>
          <p14:tracePt t="1151" x="6515100" y="3482975"/>
          <p14:tracePt t="1160" x="6505575" y="3463925"/>
          <p14:tracePt t="1166" x="6496050" y="3463925"/>
          <p14:tracePt t="1177" x="6496050" y="3454400"/>
          <p14:tracePt t="1181" x="6486525" y="3454400"/>
          <p14:tracePt t="1195" x="6486525" y="3444875"/>
          <p14:tracePt t="13389" x="6496050" y="3406775"/>
          <p14:tracePt t="13397" x="6524625" y="3351213"/>
          <p14:tracePt t="13403" x="6562725" y="3294063"/>
          <p14:tracePt t="13410" x="6589713" y="3238500"/>
          <p14:tracePt t="13418" x="6618288" y="3200400"/>
          <p14:tracePt t="13425" x="6637338" y="3154363"/>
          <p14:tracePt t="13433" x="6665913" y="3116263"/>
          <p14:tracePt t="13440" x="6675438" y="3078163"/>
          <p14:tracePt t="13448" x="6694488" y="3059113"/>
          <p14:tracePt t="13455" x="6711950" y="3032125"/>
          <p14:tracePt t="13464" x="6721475" y="3003550"/>
          <p14:tracePt t="13470" x="6731000" y="2984500"/>
          <p14:tracePt t="13477" x="6740525" y="2965450"/>
          <p14:tracePt t="13484" x="6750050" y="2946400"/>
          <p14:tracePt t="13492" x="6759575" y="2928938"/>
          <p14:tracePt t="13499" x="6759575" y="2919413"/>
          <p14:tracePt t="13507" x="6769100" y="2909888"/>
          <p14:tracePt t="13514" x="6769100" y="2890838"/>
          <p14:tracePt t="13521" x="6778625" y="2890838"/>
          <p14:tracePt t="13530" x="6778625" y="2881313"/>
          <p14:tracePt t="13544" x="6788150" y="2871788"/>
          <p14:tracePt t="13558" x="6788150" y="2862263"/>
          <p14:tracePt t="13588" x="6788150" y="2852738"/>
          <p14:tracePt t="13596" x="6797675" y="2852738"/>
          <p14:tracePt t="13603" x="6805613" y="2843213"/>
          <p14:tracePt t="13610" x="6805613" y="2835275"/>
          <p14:tracePt t="13617" x="6805613" y="2825750"/>
          <p14:tracePt t="13632" x="6805613" y="2816225"/>
          <p14:tracePt t="13639" x="6815138" y="2816225"/>
          <p14:tracePt t="13654" x="6815138" y="2806700"/>
          <p14:tracePt t="13676" x="6815138" y="2797175"/>
          <p14:tracePt t="13691" x="6824663" y="2787650"/>
          <p14:tracePt t="13698" x="6824663" y="2778125"/>
          <p14:tracePt t="13706" x="6834188" y="2759075"/>
          <p14:tracePt t="13714" x="6853238" y="2740025"/>
          <p14:tracePt t="13721" x="6862763" y="2722563"/>
          <p14:tracePt t="13730" x="6891338" y="2684463"/>
          <p14:tracePt t="13735" x="6910388" y="2655888"/>
          <p14:tracePt t="13743" x="6946900" y="2619375"/>
          <p14:tracePt t="13750" x="6985000" y="2590800"/>
          <p14:tracePt t="13757" x="7013575" y="2552700"/>
          <p14:tracePt t="13765" x="7050088" y="2516188"/>
          <p14:tracePt t="13772" x="7107238" y="2478088"/>
          <p14:tracePt t="13780" x="7162800" y="2430463"/>
          <p14:tracePt t="13787" x="7219950" y="2393950"/>
          <p14:tracePt t="13796" x="7285038" y="2355850"/>
          <p14:tracePt t="13802" x="7342188" y="2327275"/>
          <p14:tracePt t="13809" x="7397750" y="2300288"/>
          <p14:tracePt t="13816" x="7454900" y="2271713"/>
          <p14:tracePt t="13824" x="7491413" y="2262188"/>
          <p14:tracePt t="13831" x="7539038" y="2252663"/>
          <p14:tracePt t="13838" x="7585075" y="2243138"/>
          <p14:tracePt t="13847" x="7613650" y="2233613"/>
          <p14:tracePt t="13853" x="7651750" y="2224088"/>
          <p14:tracePt t="13863" x="7678738" y="2224088"/>
          <p14:tracePt t="13868" x="7707313" y="2224088"/>
          <p14:tracePt t="13875" x="7726363" y="2224088"/>
          <p14:tracePt t="13883" x="7745413" y="2224088"/>
          <p14:tracePt t="13890" x="7754938" y="2224088"/>
          <p14:tracePt t="13898" x="7764463" y="2224088"/>
          <p14:tracePt t="13905" x="7783513" y="2224088"/>
          <p14:tracePt t="13914" x="7791450" y="2233613"/>
          <p14:tracePt t="13920" x="7800975" y="2233613"/>
          <p14:tracePt t="13927" x="7810500" y="2233613"/>
          <p14:tracePt t="13934" x="7820025" y="2243138"/>
          <p14:tracePt t="13949" x="7829550" y="2243138"/>
          <p14:tracePt t="13957" x="7829550" y="2252663"/>
          <p14:tracePt t="13971" x="7839075" y="2252663"/>
          <p14:tracePt t="14001" x="7839075" y="2262188"/>
          <p14:tracePt t="14016" x="7839075" y="2271713"/>
          <p14:tracePt t="14031" x="7839075" y="2281238"/>
          <p14:tracePt t="14046" x="7829550" y="2300288"/>
          <p14:tracePt t="14060" x="7820025" y="2308225"/>
          <p14:tracePt t="14067" x="7820025" y="2317750"/>
          <p14:tracePt t="14075" x="7810500" y="2327275"/>
          <p14:tracePt t="14082" x="7800975" y="2327275"/>
          <p14:tracePt t="14089" x="7783513" y="2346325"/>
          <p14:tracePt t="14097" x="7773988" y="2346325"/>
          <p14:tracePt t="14104" x="7754938" y="2355850"/>
          <p14:tracePt t="14113" x="7735888" y="2374900"/>
          <p14:tracePt t="14119" x="7716838" y="2374900"/>
          <p14:tracePt t="14127" x="7688263" y="2384425"/>
          <p14:tracePt t="14134" x="7670800" y="2403475"/>
          <p14:tracePt t="14141" x="7651750" y="2403475"/>
          <p14:tracePt t="14148" x="7623175" y="2403475"/>
          <p14:tracePt t="14156" x="7604125" y="2411413"/>
          <p14:tracePt t="14164" x="7585075" y="2411413"/>
          <p14:tracePt t="14171" x="7566025" y="2420938"/>
          <p14:tracePt t="14180" x="7548563" y="2420938"/>
          <p14:tracePt t="14185" x="7529513" y="2420938"/>
          <p14:tracePt t="14192" x="7510463" y="2430463"/>
          <p14:tracePt t="14200" x="7491413" y="2430463"/>
          <p14:tracePt t="14207" x="7481888" y="2430463"/>
          <p14:tracePt t="14215" x="7462838" y="2430463"/>
          <p14:tracePt t="14222" x="7445375" y="2430463"/>
          <p14:tracePt t="14229" x="7426325" y="2430463"/>
          <p14:tracePt t="14237" x="7416800" y="2430463"/>
          <p14:tracePt t="14246" x="7407275" y="2430463"/>
          <p14:tracePt t="14252" x="7388225" y="2430463"/>
          <p14:tracePt t="14259" x="7378700" y="2430463"/>
          <p14:tracePt t="14266" x="7369175" y="2430463"/>
          <p14:tracePt t="14274" x="7359650" y="2430463"/>
          <p14:tracePt t="14281" x="7342188" y="2430463"/>
          <p14:tracePt t="14289" x="7332663" y="2430463"/>
          <p14:tracePt t="14296" x="7323138" y="2430463"/>
          <p14:tracePt t="14303" x="7304088" y="2430463"/>
          <p14:tracePt t="14313" x="7275513" y="2430463"/>
          <p14:tracePt t="14318" x="7265988" y="2430463"/>
          <p14:tracePt t="14325" x="7246938" y="2430463"/>
          <p14:tracePt t="14333" x="7229475" y="2430463"/>
          <p14:tracePt t="14340" x="7219950" y="2430463"/>
          <p14:tracePt t="14348" x="7200900" y="2430463"/>
          <p14:tracePt t="14355" x="7172325" y="2430463"/>
          <p14:tracePt t="14363" x="7162800" y="2430463"/>
          <p14:tracePt t="14370" x="7143750" y="2430463"/>
          <p14:tracePt t="14380" x="7126288" y="2430463"/>
          <p14:tracePt t="14384" x="7107238" y="2430463"/>
          <p14:tracePt t="14392" x="7078663" y="2430463"/>
          <p14:tracePt t="14399" x="7059613" y="2430463"/>
          <p14:tracePt t="14406" x="7040563" y="2430463"/>
          <p14:tracePt t="14414" x="7031038" y="2420938"/>
          <p14:tracePt t="14421" x="7013575" y="2420938"/>
          <p14:tracePt t="14429" x="7004050" y="2420938"/>
          <p14:tracePt t="14436" x="6994525" y="2420938"/>
          <p14:tracePt t="14446" x="6985000" y="2420938"/>
          <p14:tracePt t="14451" x="6965950" y="2420938"/>
          <p14:tracePt t="14458" x="6956425" y="2420938"/>
          <p14:tracePt t="14473" x="6946900" y="2420938"/>
          <p14:tracePt t="14480" x="6937375" y="2420938"/>
          <p14:tracePt t="14488" x="6937375" y="2411413"/>
          <p14:tracePt t="14502" x="6927850" y="2411413"/>
          <p14:tracePt t="14517" x="6927850" y="2403475"/>
          <p14:tracePt t="14525" x="6918325" y="2403475"/>
          <p14:tracePt t="14547" x="6910388" y="2403475"/>
          <p14:tracePt t="14554" x="6900863" y="2403475"/>
          <p14:tracePt t="14665" x="6900863" y="2393950"/>
          <p14:tracePt t="15638" x="6910388" y="2384425"/>
          <p14:tracePt t="15645" x="6927850" y="2374900"/>
          <p14:tracePt t="15653" x="6946900" y="2374900"/>
          <p14:tracePt t="15662" x="6965950" y="2374900"/>
          <p14:tracePt t="15668" x="6975475" y="2365375"/>
          <p14:tracePt t="15675" x="7004050" y="2365375"/>
          <p14:tracePt t="15682" x="7031038" y="2355850"/>
          <p14:tracePt t="15690" x="7069138" y="2346325"/>
          <p14:tracePt t="15697" x="7097713" y="2346325"/>
          <p14:tracePt t="15705" x="7134225" y="2336800"/>
          <p14:tracePt t="15713" x="7172325" y="2336800"/>
          <p14:tracePt t="15719" x="7229475" y="2336800"/>
          <p14:tracePt t="15728" x="7265988" y="2336800"/>
          <p14:tracePt t="15735" x="7313613" y="2327275"/>
          <p14:tracePt t="15742" x="7359650" y="2317750"/>
          <p14:tracePt t="15749" x="7407275" y="2317750"/>
          <p14:tracePt t="15756" x="7462838" y="2317750"/>
          <p14:tracePt t="15764" x="7519988" y="2317750"/>
          <p14:tracePt t="15771" x="7585075" y="2317750"/>
          <p14:tracePt t="15779" x="7632700" y="2317750"/>
          <p14:tracePt t="15786" x="7688263" y="2317750"/>
          <p14:tracePt t="15795" x="7735888" y="2317750"/>
          <p14:tracePt t="15801" x="7791450" y="2317750"/>
          <p14:tracePt t="15808" x="7820025" y="2317750"/>
          <p14:tracePt t="15816" x="7858125" y="2317750"/>
          <p14:tracePt t="15823" x="7886700" y="2317750"/>
          <p14:tracePt t="15830" x="7904163" y="2317750"/>
          <p14:tracePt t="15838" x="7932738" y="2317750"/>
          <p14:tracePt t="15846" x="7942263" y="2317750"/>
          <p14:tracePt t="15852" x="7961313" y="2327275"/>
          <p14:tracePt t="15861" x="7989888" y="2336800"/>
          <p14:tracePt t="15867" x="8007350" y="2336800"/>
          <p14:tracePt t="15874" x="8026400" y="2346325"/>
          <p14:tracePt t="15882" x="8035925" y="2346325"/>
          <p14:tracePt t="15895" x="8054975" y="2346325"/>
          <p14:tracePt t="15897" x="8064500" y="2355850"/>
          <p14:tracePt t="15904" x="8074025" y="2355850"/>
          <p14:tracePt t="15919" x="8083550" y="2365375"/>
          <p14:tracePt t="15934" x="8093075" y="2365375"/>
          <p14:tracePt t="15941" x="8102600" y="2365375"/>
          <p14:tracePt t="15963" x="8110538" y="2365375"/>
          <p14:tracePt t="16782" x="8102600" y="2374900"/>
          <p14:tracePt t="16789" x="8083550" y="2374900"/>
          <p14:tracePt t="16797" x="8045450" y="2393950"/>
          <p14:tracePt t="16804" x="8026400" y="2411413"/>
          <p14:tracePt t="16811" x="7999413" y="2420938"/>
          <p14:tracePt t="16819" x="7989888" y="2430463"/>
          <p14:tracePt t="16827" x="7961313" y="2439988"/>
          <p14:tracePt t="16833" x="7942263" y="2449513"/>
          <p14:tracePt t="16844" x="7932738" y="2468563"/>
          <p14:tracePt t="16848" x="7913688" y="2468563"/>
          <p14:tracePt t="16855" x="7904163" y="2478088"/>
          <p14:tracePt t="16863" x="7894638" y="2487613"/>
          <p14:tracePt t="16870" x="7877175" y="2497138"/>
          <p14:tracePt t="16877" x="7867650" y="2506663"/>
          <p14:tracePt t="16895" x="7839075" y="2524125"/>
          <p14:tracePt t="16900" x="7820025" y="2533650"/>
          <p14:tracePt t="16907" x="7800975" y="2552700"/>
          <p14:tracePt t="16914" x="7764463" y="2562225"/>
          <p14:tracePt t="16922" x="7754938" y="2571750"/>
          <p14:tracePt t="16929" x="7735888" y="2590800"/>
          <p14:tracePt t="16937" x="7716838" y="2590800"/>
          <p14:tracePt t="16944" x="7697788" y="2600325"/>
          <p14:tracePt t="16951" x="7678738" y="2609850"/>
          <p14:tracePt t="16961" x="7661275" y="2619375"/>
          <p14:tracePt t="16966" x="7642225" y="2636838"/>
          <p14:tracePt t="16974" x="7623175" y="2636838"/>
          <p14:tracePt t="16981" x="7604125" y="2655888"/>
          <p14:tracePt t="16988" x="7585075" y="2665413"/>
          <p14:tracePt t="16996" x="7575550" y="2674938"/>
          <p14:tracePt t="17003" x="7566025" y="2684463"/>
          <p14:tracePt t="17011" x="7548563" y="2693988"/>
          <p14:tracePt t="17018" x="7539038" y="2703513"/>
          <p14:tracePt t="17027" x="7529513" y="2703513"/>
          <p14:tracePt t="17033" x="7529513" y="2722563"/>
          <p14:tracePt t="17040" x="7510463" y="2722563"/>
          <p14:tracePt t="17047" x="7510463" y="2732088"/>
          <p14:tracePt t="17054" x="7500938" y="2740025"/>
          <p14:tracePt t="17062" x="7491413" y="2749550"/>
          <p14:tracePt t="17070" x="7481888" y="2749550"/>
          <p14:tracePt t="17078" x="7481888" y="2768600"/>
          <p14:tracePt t="17084" x="7462838" y="2768600"/>
          <p14:tracePt t="17094" x="7462838" y="2778125"/>
          <p14:tracePt t="17099" x="7445375" y="2787650"/>
          <p14:tracePt t="17106" x="7435850" y="2797175"/>
          <p14:tracePt t="17113" x="7426325" y="2797175"/>
          <p14:tracePt t="17121" x="7416800" y="2816225"/>
          <p14:tracePt t="17128" x="7407275" y="2825750"/>
          <p14:tracePt t="17136" x="7397750" y="2825750"/>
          <p14:tracePt t="17144" x="7388225" y="2835275"/>
          <p14:tracePt t="17150" x="7378700" y="2843213"/>
          <p14:tracePt t="17160" x="7369175" y="2852738"/>
          <p14:tracePt t="17173" x="7359650" y="2852738"/>
          <p14:tracePt t="17180" x="7359650" y="2862263"/>
          <p14:tracePt t="17187" x="7350125" y="2862263"/>
          <p14:tracePt t="17202" x="7342188" y="2871788"/>
          <p14:tracePt t="17210" x="7332663" y="2871788"/>
          <p14:tracePt t="17227" x="7323138" y="2881313"/>
          <p14:tracePt t="17239" x="7323138" y="2890838"/>
          <p14:tracePt t="17246" x="7313613" y="2890838"/>
          <p14:tracePt t="17276" x="7304088" y="2890838"/>
          <p14:tracePt t="19225" x="7294563" y="2900363"/>
          <p14:tracePt t="19232" x="7275513" y="2919413"/>
          <p14:tracePt t="19241" x="7256463" y="2928938"/>
          <p14:tracePt t="19247" x="7239000" y="2946400"/>
          <p14:tracePt t="19254" x="7219950" y="2965450"/>
          <p14:tracePt t="19262" x="7200900" y="2984500"/>
          <p14:tracePt t="19269" x="7181850" y="3003550"/>
          <p14:tracePt t="19277" x="7162800" y="3022600"/>
          <p14:tracePt t="19284" x="7143750" y="3041650"/>
          <p14:tracePt t="19294" x="7126288" y="3068638"/>
          <p14:tracePt t="19299" x="7107238" y="3087688"/>
          <p14:tracePt t="19310" x="7097713" y="3106738"/>
          <p14:tracePt t="19314" x="7078663" y="3125788"/>
          <p14:tracePt t="19321" x="7069138" y="3154363"/>
          <p14:tracePt t="19328" x="7050088" y="3171825"/>
          <p14:tracePt t="19336" x="7040563" y="3181350"/>
          <p14:tracePt t="19344" x="7021513" y="3219450"/>
          <p14:tracePt t="19350" x="7013575" y="3238500"/>
          <p14:tracePt t="19360" x="6994525" y="3257550"/>
          <p14:tracePt t="19365" x="6985000" y="3267075"/>
          <p14:tracePt t="19373" x="6965950" y="3284538"/>
          <p14:tracePt t="19380" x="6965950" y="3294063"/>
          <p14:tracePt t="19387" x="6956425" y="3313113"/>
          <p14:tracePt t="19394" x="6946900" y="3313113"/>
          <p14:tracePt t="19402" x="6946900" y="3322638"/>
          <p14:tracePt t="19411" x="6946900" y="3332163"/>
          <p14:tracePt t="19417" x="6937375" y="3332163"/>
          <p14:tracePt t="19428" x="6937375" y="3341688"/>
          <p14:tracePt t="19439" x="6927850" y="3341688"/>
          <p14:tracePt t="19446" x="6927850" y="3351213"/>
          <p14:tracePt t="20787" x="6918325" y="3351213"/>
          <p14:tracePt t="20794" x="6900863" y="3360738"/>
          <p14:tracePt t="20802" x="6881813" y="3360738"/>
          <p14:tracePt t="20809" x="6853238" y="3360738"/>
          <p14:tracePt t="20817" x="6797675" y="3360738"/>
          <p14:tracePt t="20824" x="6759575" y="3360738"/>
          <p14:tracePt t="20831" x="6711950" y="3341688"/>
          <p14:tracePt t="20840" x="6656388" y="3322638"/>
          <p14:tracePt t="20846" x="6608763" y="3303588"/>
          <p14:tracePt t="20854" x="6553200" y="3294063"/>
          <p14:tracePt t="20861" x="6524625" y="3275013"/>
          <p14:tracePt t="20868" x="6496050" y="3257550"/>
          <p14:tracePt t="20876" x="6477000" y="3257550"/>
          <p14:tracePt t="20891" x="6440488" y="3228975"/>
          <p14:tracePt t="20898" x="6421438" y="3219450"/>
          <p14:tracePt t="20906" x="6402388" y="3200400"/>
          <p14:tracePt t="20913" x="6383338" y="3181350"/>
          <p14:tracePt t="20920" x="6365875" y="3162300"/>
          <p14:tracePt t="20927" x="6327775" y="3116263"/>
          <p14:tracePt t="20935" x="6289675" y="3068638"/>
          <p14:tracePt t="20942" x="6253163" y="3041650"/>
          <p14:tracePt t="20949" x="6234113" y="3003550"/>
          <p14:tracePt t="20957" x="6196013" y="2974975"/>
          <p14:tracePt t="20964" x="6176963" y="2938463"/>
          <p14:tracePt t="20973" x="6149975" y="2909888"/>
          <p14:tracePt t="20979" x="6121400" y="2881313"/>
          <p14:tracePt t="20987" x="6092825" y="2862263"/>
          <p14:tracePt t="20994" x="6073775" y="2835275"/>
          <p14:tracePt t="21001" x="6037263" y="2816225"/>
          <p14:tracePt t="21008" x="6018213" y="2797175"/>
          <p14:tracePt t="21016" x="5999163" y="2778125"/>
          <p14:tracePt t="21023" x="5961063" y="2749550"/>
          <p14:tracePt t="21031" x="5924550" y="2740025"/>
          <p14:tracePt t="21040" x="5876925" y="2722563"/>
          <p14:tracePt t="21045" x="5829300" y="2703513"/>
          <p14:tracePt t="21053" x="5783263" y="2684463"/>
          <p14:tracePt t="21060" x="5726113" y="2665413"/>
          <p14:tracePt t="21067" x="5661025" y="2646363"/>
          <p14:tracePt t="21075" x="5613400" y="2627313"/>
          <p14:tracePt t="21082" x="5567363" y="2609850"/>
          <p14:tracePt t="21090" x="5529263" y="2600325"/>
          <p14:tracePt t="21097" x="5483225" y="2581275"/>
          <p14:tracePt t="21106" x="5435600" y="2562225"/>
          <p14:tracePt t="21112" x="5370513" y="2543175"/>
          <p14:tracePt t="21119" x="5303838" y="2524125"/>
          <p14:tracePt t="21126" x="5257800" y="2497138"/>
          <p14:tracePt t="21134" x="5191125" y="2478088"/>
          <p14:tracePt t="21141" x="5135563" y="2459038"/>
          <p14:tracePt t="21149" x="5087938" y="2439988"/>
          <p14:tracePt t="21157" x="5060950" y="2430463"/>
          <p14:tracePt t="21163" x="5032375" y="2420938"/>
          <p14:tracePt t="21172" x="5003800" y="2403475"/>
          <p14:tracePt t="21178" x="4975225" y="2393950"/>
          <p14:tracePt t="21186" x="4956175" y="2393950"/>
          <p14:tracePt t="21193" x="4948238" y="2374900"/>
          <p14:tracePt t="21200" x="4929188" y="2374900"/>
          <p14:tracePt t="21208" x="4900613" y="2365375"/>
          <p14:tracePt t="21215" x="4891088" y="2346325"/>
          <p14:tracePt t="21223" x="4872038" y="2346325"/>
          <p14:tracePt t="21230" x="4852988" y="2336800"/>
          <p14:tracePt t="21239" x="4835525" y="2327275"/>
          <p14:tracePt t="21245" x="4816475" y="2317750"/>
          <p14:tracePt t="21252" x="4806950" y="2317750"/>
          <p14:tracePt t="21259" x="4787900" y="2317750"/>
          <p14:tracePt t="21267" x="4778375" y="2308225"/>
          <p14:tracePt t="21274" x="4768850" y="2308225"/>
          <p14:tracePt t="21281" x="4759325" y="2308225"/>
          <p14:tracePt t="21290" x="4759325" y="2300288"/>
          <p14:tracePt t="21296" x="4749800" y="2300288"/>
          <p14:tracePt t="21306" x="4740275" y="2300288"/>
          <p14:tracePt t="21325" x="4732338" y="2300288"/>
          <p14:tracePt t="21377" x="4722813" y="2300288"/>
          <p14:tracePt t="21443" x="4722813" y="2290763"/>
          <p14:tracePt t="21451" x="4732338" y="2290763"/>
          <p14:tracePt t="21458" x="4749800" y="2281238"/>
          <p14:tracePt t="21466" x="4768850" y="2271713"/>
          <p14:tracePt t="21473" x="4797425" y="2262188"/>
          <p14:tracePt t="21481" x="4826000" y="2252663"/>
          <p14:tracePt t="21489" x="4872038" y="2243138"/>
          <p14:tracePt t="21496" x="4919663" y="2224088"/>
          <p14:tracePt t="21503" x="4984750" y="2214563"/>
          <p14:tracePt t="21510" x="5060950" y="2205038"/>
          <p14:tracePt t="21517" x="5145088" y="2187575"/>
          <p14:tracePt t="21525" x="5219700" y="2187575"/>
          <p14:tracePt t="21532" x="5294313" y="2178050"/>
          <p14:tracePt t="21540" x="5370513" y="2178050"/>
          <p14:tracePt t="21547" x="5435600" y="2178050"/>
          <p14:tracePt t="21556" x="5510213" y="2178050"/>
          <p14:tracePt t="21562" x="5567363" y="2178050"/>
          <p14:tracePt t="21569" x="5641975" y="2178050"/>
          <p14:tracePt t="21576" x="5726113" y="2178050"/>
          <p14:tracePt t="21584" x="5802313" y="2178050"/>
          <p14:tracePt t="21591" x="5876925" y="2197100"/>
          <p14:tracePt t="21598" x="5980113" y="2205038"/>
          <p14:tracePt t="21606" x="6064250" y="2224088"/>
          <p14:tracePt t="21613" x="6157913" y="2262188"/>
          <p14:tracePt t="21622" x="6243638" y="2281238"/>
          <p14:tracePt t="21628" x="6327775" y="2308225"/>
          <p14:tracePt t="21635" x="6392863" y="2336800"/>
          <p14:tracePt t="21643" x="6459538" y="2355850"/>
          <p14:tracePt t="21650" x="6543675" y="2393950"/>
          <p14:tracePt t="21658" x="6627813" y="2439988"/>
          <p14:tracePt t="21665" x="6711950" y="2478088"/>
          <p14:tracePt t="21673" x="6805613" y="2533650"/>
          <p14:tracePt t="21680" x="6900863" y="2590800"/>
          <p14:tracePt t="21689" x="6965950" y="2636838"/>
          <p14:tracePt t="21695" x="7031038" y="2684463"/>
          <p14:tracePt t="21702" x="7116763" y="2740025"/>
          <p14:tracePt t="21709" x="7181850" y="2797175"/>
          <p14:tracePt t="21716" x="7256463" y="2843213"/>
          <p14:tracePt t="21724" x="7332663" y="2900363"/>
          <p14:tracePt t="21731" x="7388225" y="2946400"/>
          <p14:tracePt t="21739" x="7445375" y="2984500"/>
          <p14:tracePt t="21746" x="7500938" y="3022600"/>
          <p14:tracePt t="21756" x="7548563" y="3051175"/>
          <p14:tracePt t="21761" x="7585075" y="3068638"/>
          <p14:tracePt t="21768" x="7613650" y="3097213"/>
          <p14:tracePt t="21775" x="7632700" y="3106738"/>
          <p14:tracePt t="21783" x="7661275" y="3125788"/>
          <p14:tracePt t="21790" x="7688263" y="3135313"/>
          <p14:tracePt t="21798" x="7707313" y="3135313"/>
          <p14:tracePt t="21806" x="7735888" y="3154363"/>
          <p14:tracePt t="21812" x="7754938" y="3162300"/>
          <p14:tracePt t="21822" x="7773988" y="3162300"/>
          <p14:tracePt t="21827" x="7800975" y="3171825"/>
          <p14:tracePt t="21835" x="7810500" y="3181350"/>
          <p14:tracePt t="21842" x="7820025" y="3181350"/>
          <p14:tracePt t="21849" x="7839075" y="3190875"/>
          <p14:tracePt t="21864" x="7848600" y="3190875"/>
          <p14:tracePt t="21879" x="7858125" y="3190875"/>
          <p14:tracePt t="21889" x="7867650" y="3190875"/>
          <p14:tracePt t="21908" x="7877175" y="3190875"/>
          <p14:tracePt t="26865" x="7858125" y="3190875"/>
          <p14:tracePt t="26873" x="7829550" y="3200400"/>
          <p14:tracePt t="26880" x="7773988" y="3219450"/>
          <p14:tracePt t="26901" x="7642225" y="3257550"/>
          <p14:tracePt t="26904" x="7566025" y="3267075"/>
          <p14:tracePt t="26910" x="7491413" y="3275013"/>
          <p14:tracePt t="26918" x="7407275" y="3294063"/>
          <p14:tracePt t="26924" x="7332663" y="3303588"/>
          <p14:tracePt t="26935" x="7256463" y="3313113"/>
          <p14:tracePt t="26939" x="7172325" y="3313113"/>
          <p14:tracePt t="26946" x="7078663" y="3322638"/>
          <p14:tracePt t="26954" x="7004050" y="3332163"/>
          <p14:tracePt t="26961" x="6937375" y="3332163"/>
          <p14:tracePt t="26969" x="6881813" y="3341688"/>
          <p14:tracePt t="26976" x="6824663" y="3351213"/>
          <p14:tracePt t="26985" x="6778625" y="3351213"/>
          <p14:tracePt t="26991" x="6750050" y="3351213"/>
          <p14:tracePt t="27001" x="6721475" y="3360738"/>
          <p14:tracePt t="27005" x="6684963" y="3370263"/>
          <p14:tracePt t="27013" x="6665913" y="3370263"/>
          <p14:tracePt t="27020" x="6646863" y="3370263"/>
          <p14:tracePt t="27028" x="6637338" y="3370263"/>
          <p14:tracePt t="27035" x="6627813" y="3370263"/>
          <p14:tracePt t="27042" x="6618288" y="3370263"/>
          <p14:tracePt t="27051" x="6608763" y="3370263"/>
          <p14:tracePt t="27067" x="6599238" y="3370263"/>
          <p14:tracePt t="27079" x="6589713" y="3370263"/>
          <p14:tracePt t="27087" x="6581775" y="3378200"/>
          <p14:tracePt t="27094" x="6562725" y="3378200"/>
          <p14:tracePt t="27101" x="6524625" y="3387725"/>
          <p14:tracePt t="27109" x="6486525" y="3397250"/>
          <p14:tracePt t="27118" x="6450013" y="3406775"/>
          <p14:tracePt t="27124" x="6402388" y="3416300"/>
          <p14:tracePt t="27131" x="6365875" y="3425825"/>
          <p14:tracePt t="27138" x="6318250" y="3444875"/>
          <p14:tracePt t="27146" x="6289675" y="3454400"/>
          <p14:tracePt t="27153" x="6261100" y="3463925"/>
          <p14:tracePt t="27160" x="6234113" y="3473450"/>
          <p14:tracePt t="27169" x="6205538" y="3482975"/>
          <p14:tracePt t="27175" x="6176963" y="3500438"/>
          <p14:tracePt t="27184" x="6130925" y="3500438"/>
          <p14:tracePt t="27190" x="6092825" y="3519488"/>
          <p14:tracePt t="27198" x="6037263" y="3538538"/>
          <p14:tracePt t="27205" x="5989638" y="3557588"/>
          <p14:tracePt t="27212" x="5951538" y="3567113"/>
          <p14:tracePt t="27220" x="5924550" y="3576638"/>
          <p14:tracePt t="27227" x="5895975" y="3586163"/>
          <p14:tracePt t="27234" x="5867400" y="3594100"/>
          <p14:tracePt t="27242" x="5848350" y="3603625"/>
          <p14:tracePt t="27251" x="5838825" y="3603625"/>
          <p14:tracePt t="27257" x="5829300" y="3603625"/>
          <p14:tracePt t="27264" x="5811838" y="3603625"/>
          <p14:tracePt t="27278" x="5802313" y="3603625"/>
          <p14:tracePt t="27293" x="5792788" y="3603625"/>
          <p14:tracePt t="27308" x="5783263" y="3603625"/>
          <p14:tracePt t="27404" x="5783263" y="3594100"/>
          <p14:tracePt t="27426" x="5792788" y="3586163"/>
          <p14:tracePt t="27434" x="5802313" y="3576638"/>
          <p14:tracePt t="27441" x="5811838" y="3567113"/>
          <p14:tracePt t="27448" x="5829300" y="3557588"/>
          <p14:tracePt t="27456" x="5848350" y="3557588"/>
          <p14:tracePt t="27463" x="5867400" y="3548063"/>
          <p14:tracePt t="27470" x="5886450" y="3538538"/>
          <p14:tracePt t="27478" x="5905500" y="3538538"/>
          <p14:tracePt t="27485" x="5924550" y="3529013"/>
          <p14:tracePt t="27492" x="5942013" y="3529013"/>
          <p14:tracePt t="27501" x="5951538" y="3529013"/>
          <p14:tracePt t="27507" x="5970588" y="3519488"/>
          <p14:tracePt t="27517" x="5980113" y="3509963"/>
          <p14:tracePt t="27522" x="5989638" y="3509963"/>
          <p14:tracePt t="27529" x="6008688" y="3509963"/>
          <p14:tracePt t="27544" x="6018213" y="3509963"/>
          <p14:tracePt t="27559" x="6027738" y="3509963"/>
          <p14:tracePt t="27581" x="6037263" y="3509963"/>
          <p14:tracePt t="27603" x="6045200" y="3509963"/>
          <p14:tracePt t="27831" x="6054725" y="3509963"/>
          <p14:tracePt t="27839" x="6064250" y="3509963"/>
          <p14:tracePt t="27854" x="6083300" y="3509963"/>
          <p14:tracePt t="27868" x="6092825" y="3509963"/>
          <p14:tracePt t="27876" x="6102350" y="3509963"/>
          <p14:tracePt t="27884" x="6111875" y="3509963"/>
          <p14:tracePt t="27900" x="6121400" y="3509963"/>
          <p14:tracePt t="27912" x="6130925" y="3509963"/>
          <p14:tracePt t="27935" x="6140450" y="3509963"/>
          <p14:tracePt t="27942" x="6149975" y="3509963"/>
          <p14:tracePt t="27965" x="6157913" y="3509963"/>
          <p14:tracePt t="28798" x="6157913" y="3519488"/>
          <p14:tracePt t="28813" x="6149975" y="3529013"/>
          <p14:tracePt t="28827" x="6149975" y="3548063"/>
          <p14:tracePt t="28835" x="6149975" y="3557588"/>
          <p14:tracePt t="28842" x="6149975" y="3576638"/>
          <p14:tracePt t="28850" x="6149975" y="3586163"/>
          <p14:tracePt t="28857" x="6149975" y="3603625"/>
          <p14:tracePt t="28872" x="6149975" y="3613150"/>
          <p14:tracePt t="28879" x="6149975" y="3622675"/>
          <p14:tracePt t="28900" x="6149975" y="3632200"/>
          <p14:tracePt t="28909" x="6149975" y="3641725"/>
          <p14:tracePt t="28932" x="6149975" y="3651250"/>
          <p14:tracePt t="28953" x="6149975" y="3660775"/>
          <p14:tracePt t="28968" x="6149975" y="3670300"/>
          <p14:tracePt t="29019" x="6149975" y="3679825"/>
          <p14:tracePt t="29026" x="6140450" y="3679825"/>
          <p14:tracePt t="29041" x="6140450" y="3689350"/>
          <p14:tracePt t="29049" x="6130925" y="3697288"/>
          <p14:tracePt t="29056" x="6111875" y="3725863"/>
          <p14:tracePt t="29066" x="6092825" y="3754438"/>
          <p14:tracePt t="29071" x="6064250" y="3792538"/>
          <p14:tracePt t="29078" x="6045200" y="3848100"/>
          <p14:tracePt t="29085" x="6027738" y="3895725"/>
          <p14:tracePt t="29093" x="5999163" y="3932238"/>
          <p14:tracePt t="29101" x="5980113" y="3989388"/>
          <p14:tracePt t="29108" x="5961063" y="4017963"/>
          <p14:tracePt t="29116" x="5951538" y="4054475"/>
          <p14:tracePt t="29122" x="5932488" y="4073525"/>
          <p14:tracePt t="29132" x="5924550" y="4092575"/>
          <p14:tracePt t="29137" x="5905500" y="4111625"/>
          <p14:tracePt t="29145" x="5895975" y="4138613"/>
          <p14:tracePt t="29152" x="5876925" y="4148138"/>
          <p14:tracePt t="29159" x="5867400" y="4167188"/>
          <p14:tracePt t="29167" x="5867400" y="4195763"/>
          <p14:tracePt t="29174" x="5848350" y="4205288"/>
          <p14:tracePt t="29182" x="5848350" y="4214813"/>
          <p14:tracePt t="29189" x="5838825" y="4232275"/>
          <p14:tracePt t="29199" x="5829300" y="4232275"/>
          <p14:tracePt t="29203" x="5829300" y="4241800"/>
          <p14:tracePt t="29211" x="5829300" y="4251325"/>
          <p14:tracePt t="29218" x="5821363" y="4251325"/>
          <p14:tracePt t="29226" x="5821363" y="4260850"/>
          <p14:tracePt t="29249" x="5821363" y="4270375"/>
          <p14:tracePt t="29270" x="5821363" y="4279900"/>
          <p14:tracePt t="29292" x="5811838" y="4289425"/>
          <p14:tracePt t="29299" x="5802313" y="4298950"/>
          <p14:tracePt t="29315" x="5802313" y="4308475"/>
          <p14:tracePt t="29322" x="5792788" y="4308475"/>
          <p14:tracePt t="29332" x="5792788" y="4318000"/>
          <p14:tracePt t="29336" x="5792788" y="4327525"/>
          <p14:tracePt t="29358" x="5792788" y="4337050"/>
          <p14:tracePt t="29609" x="5811838" y="4337050"/>
          <p14:tracePt t="29616" x="5838825" y="4318000"/>
          <p14:tracePt t="29624" x="5876925" y="4308475"/>
          <p14:tracePt t="29632" x="5895975" y="4298950"/>
          <p14:tracePt t="29639" x="5924550" y="4289425"/>
          <p14:tracePt t="29648" x="5951538" y="4270375"/>
          <p14:tracePt t="29653" x="5980113" y="4270375"/>
          <p14:tracePt t="29661" x="6008688" y="4260850"/>
          <p14:tracePt t="29668" x="6037263" y="4241800"/>
          <p14:tracePt t="29676" x="6054725" y="4241800"/>
          <p14:tracePt t="29683" x="6083300" y="4241800"/>
          <p14:tracePt t="29690" x="6102350" y="4232275"/>
          <p14:tracePt t="29698" x="6130925" y="4232275"/>
          <p14:tracePt t="29705" x="6149975" y="4224338"/>
          <p14:tracePt t="29715" x="6176963" y="4214813"/>
          <p14:tracePt t="29720" x="6196013" y="4214813"/>
          <p14:tracePt t="29727" x="6224588" y="4214813"/>
          <p14:tracePt t="29734" x="6243638" y="4205288"/>
          <p14:tracePt t="29742" x="6261100" y="4205288"/>
          <p14:tracePt t="29749" x="6270625" y="4205288"/>
          <p14:tracePt t="29757" x="6289675" y="4205288"/>
          <p14:tracePt t="29765" x="6299200" y="4205288"/>
          <p14:tracePt t="29771" x="6308725" y="4195763"/>
          <p14:tracePt t="29781" x="6318250" y="4195763"/>
          <p14:tracePt t="29794" x="6337300" y="4195763"/>
          <p14:tracePt t="29808" x="6346825" y="4195763"/>
          <p14:tracePt t="29823" x="6356350" y="4195763"/>
          <p14:tracePt t="29846" x="6365875" y="4195763"/>
          <p14:tracePt t="29867" x="6373813" y="4195763"/>
          <p14:tracePt t="29882" x="6383338" y="4195763"/>
          <p14:tracePt t="30000" x="6392863" y="4195763"/>
          <p14:tracePt t="30051" x="6402388" y="4195763"/>
          <p14:tracePt t="30081" x="6411913" y="4195763"/>
          <p14:tracePt t="30118" x="6421438" y="4195763"/>
          <p14:tracePt t="31213" x="6421438" y="4205288"/>
          <p14:tracePt t="31219" x="6402388" y="4232275"/>
          <p14:tracePt t="31225" x="6392863" y="4251325"/>
          <p14:tracePt t="31234" x="6373813" y="4270375"/>
          <p14:tracePt t="31240" x="6365875" y="4298950"/>
          <p14:tracePt t="31249" x="6346825" y="4318000"/>
          <p14:tracePt t="31255" x="6337300" y="4327525"/>
          <p14:tracePt t="31265" x="6318250" y="4344988"/>
          <p14:tracePt t="31270" x="6318250" y="4354513"/>
          <p14:tracePt t="31278" x="6299200" y="4373563"/>
          <p14:tracePt t="31286" x="6289675" y="4392613"/>
          <p14:tracePt t="31292" x="6280150" y="4402138"/>
          <p14:tracePt t="31299" x="6270625" y="4411663"/>
          <p14:tracePt t="31307" x="6261100" y="4421188"/>
          <p14:tracePt t="31315" x="6261100" y="4430713"/>
          <p14:tracePt t="31331" x="6253163" y="4448175"/>
          <p14:tracePt t="31336" x="6243638" y="4448175"/>
          <p14:tracePt t="31351" x="6243638" y="4457700"/>
          <p14:tracePt t="31358" x="6234113" y="4457700"/>
          <p14:tracePt t="31373" x="6234113" y="4467225"/>
          <p14:tracePt t="31382" x="6224588" y="4467225"/>
          <p14:tracePt t="31399" x="6224588" y="4476750"/>
          <p14:tracePt t="31403" x="6215063" y="4486275"/>
          <p14:tracePt t="31410" x="6205538" y="4495800"/>
          <p14:tracePt t="31418" x="6186488" y="4505325"/>
          <p14:tracePt t="31424" x="6167438" y="4533900"/>
          <p14:tracePt t="31432" x="6149975" y="4552950"/>
          <p14:tracePt t="31439" x="6111875" y="4579938"/>
          <p14:tracePt t="31449" x="6083300" y="4618038"/>
          <p14:tracePt t="31454" x="6054725" y="4656138"/>
          <p14:tracePt t="31465" x="6027738" y="4683125"/>
          <p14:tracePt t="31469" x="5999163" y="4721225"/>
          <p14:tracePt t="31477" x="5980113" y="4740275"/>
          <p14:tracePt t="31485" x="5961063" y="4759325"/>
          <p14:tracePt t="31491" x="5942013" y="4776788"/>
          <p14:tracePt t="31499" x="5942013" y="4786313"/>
          <p14:tracePt t="31506" x="5924550" y="4795838"/>
          <p14:tracePt t="31516" x="5924550" y="4805363"/>
          <p14:tracePt t="31531" x="5915025" y="4805363"/>
          <p14:tracePt t="31535" x="5915025" y="4814888"/>
          <p14:tracePt t="31550" x="5905500" y="4824413"/>
          <p14:tracePt t="31682" x="5915025" y="4824413"/>
          <p14:tracePt t="31689" x="5932488" y="4824413"/>
          <p14:tracePt t="31697" x="5961063" y="4805363"/>
          <p14:tracePt t="31704" x="5980113" y="4805363"/>
          <p14:tracePt t="31713" x="6018213" y="4786313"/>
          <p14:tracePt t="31719" x="6064250" y="4768850"/>
          <p14:tracePt t="31726" x="6102350" y="4749800"/>
          <p14:tracePt t="31733" x="6157913" y="4730750"/>
          <p14:tracePt t="31741" x="6215063" y="4721225"/>
          <p14:tracePt t="31749" x="6270625" y="4702175"/>
          <p14:tracePt t="31756" x="6308725" y="4692650"/>
          <p14:tracePt t="31763" x="6346825" y="4673600"/>
          <p14:tracePt t="31771" x="6402388" y="4664075"/>
          <p14:tracePt t="31780" x="6469063" y="4656138"/>
          <p14:tracePt t="31785" x="6534150" y="4637088"/>
          <p14:tracePt t="31793" x="6599238" y="4627563"/>
          <p14:tracePt t="31800" x="6665913" y="4618038"/>
          <p14:tracePt t="31807" x="6740525" y="4618038"/>
          <p14:tracePt t="31815" x="6788150" y="4608513"/>
          <p14:tracePt t="31822" x="6843713" y="4598988"/>
          <p14:tracePt t="31830" x="6881813" y="4598988"/>
          <p14:tracePt t="31837" x="6918325" y="4598988"/>
          <p14:tracePt t="31846" x="6946900" y="4598988"/>
          <p14:tracePt t="31852" x="6994525" y="4598988"/>
          <p14:tracePt t="31859" x="7031038" y="4598988"/>
          <p14:tracePt t="31866" x="7078663" y="4598988"/>
          <p14:tracePt t="31874" x="7107238" y="4598988"/>
          <p14:tracePt t="31881" x="7143750" y="4598988"/>
          <p14:tracePt t="31889" x="7172325" y="4598988"/>
          <p14:tracePt t="31898" x="7200900" y="4598988"/>
          <p14:tracePt t="31903" x="7229475" y="4608513"/>
          <p14:tracePt t="31914" x="7256463" y="4608513"/>
          <p14:tracePt t="31918" x="7275513" y="4608513"/>
          <p14:tracePt t="31925" x="7294563" y="4608513"/>
          <p14:tracePt t="31933" x="7304088" y="4608513"/>
          <p14:tracePt t="31940" x="7323138" y="4608513"/>
          <p14:tracePt t="31948" x="7350125" y="4608513"/>
          <p14:tracePt t="31955" x="7359650" y="4608513"/>
          <p14:tracePt t="31963" x="7369175" y="4608513"/>
          <p14:tracePt t="31970" x="7378700" y="4608513"/>
          <p14:tracePt t="31980" x="7397750" y="4608513"/>
          <p14:tracePt t="31985" x="7407275" y="4608513"/>
          <p14:tracePt t="31992" x="7416800" y="4608513"/>
          <p14:tracePt t="31999" x="7435850" y="4608513"/>
          <p14:tracePt t="32014" x="7445375" y="4608513"/>
          <p14:tracePt t="32021" x="7454900" y="4608513"/>
          <p14:tracePt t="32036" x="7462838" y="4608513"/>
          <p14:tracePt t="32353" x="7500938" y="4608513"/>
          <p14:tracePt t="32360" x="7566025" y="4608513"/>
          <p14:tracePt t="32368" x="7632700" y="4608513"/>
          <p14:tracePt t="32375" x="7697788" y="4608513"/>
          <p14:tracePt t="32382" x="7773988" y="4608513"/>
          <p14:tracePt t="32390" x="7829550" y="4608513"/>
          <p14:tracePt t="32397" x="7894638" y="4618038"/>
          <p14:tracePt t="32404" x="7961313" y="4627563"/>
          <p14:tracePt t="32413" x="8016875" y="4627563"/>
          <p14:tracePt t="32419" x="8054975" y="4637088"/>
          <p14:tracePt t="32429" x="8083550" y="4637088"/>
          <p14:tracePt t="32434" x="8110538" y="4637088"/>
          <p14:tracePt t="32441" x="8139113" y="4637088"/>
          <p14:tracePt t="32448" x="8158163" y="4646613"/>
          <p14:tracePt t="32456" x="8177213" y="4646613"/>
          <p14:tracePt t="32463" x="8186738" y="4646613"/>
          <p14:tracePt t="32471" x="8205788" y="4646613"/>
          <p14:tracePt t="32479" x="8215313" y="4646613"/>
          <p14:tracePt t="32485" x="8223250" y="4646613"/>
          <p14:tracePt t="32500" x="8232775" y="4646613"/>
          <p14:tracePt t="32522" x="8242300" y="4646613"/>
          <p14:tracePt t="32545" x="8251825" y="4646613"/>
          <p14:tracePt t="32552" x="8261350" y="4646613"/>
          <p14:tracePt t="32821" x="8270875" y="4646613"/>
          <p14:tracePt t="32829" x="8280400" y="4646613"/>
          <p14:tracePt t="32843" x="8289925" y="4637088"/>
          <p14:tracePt t="32859" x="8299450" y="4637088"/>
          <p14:tracePt t="32881" x="8308975" y="4637088"/>
          <p14:tracePt t="32901" x="8318500" y="4637088"/>
          <p14:tracePt t="32958" x="8328025" y="4637088"/>
          <p14:tracePt t="33260" x="8335963" y="4637088"/>
          <p14:tracePt t="33297" x="8345488" y="4627563"/>
          <p14:tracePt t="33304" x="8355013" y="4618038"/>
          <p14:tracePt t="33328" x="8364538" y="4608513"/>
          <p14:tracePt t="33349" x="8374063" y="4598988"/>
          <p14:tracePt t="33356" x="8383588" y="4589463"/>
          <p14:tracePt t="33363" x="8393113" y="4579938"/>
          <p14:tracePt t="33371" x="8402638" y="4570413"/>
          <p14:tracePt t="33378" x="8412163" y="4560888"/>
          <p14:tracePt t="33385" x="8431213" y="4552950"/>
          <p14:tracePt t="33394" x="8431213" y="4543425"/>
          <p14:tracePt t="33400" x="8448675" y="4533900"/>
          <p14:tracePt t="33408" x="8458200" y="4514850"/>
          <p14:tracePt t="33415" x="8477250" y="4514850"/>
          <p14:tracePt t="33422" x="8486775" y="4495800"/>
          <p14:tracePt t="33430" x="8496300" y="4486275"/>
          <p14:tracePt t="33437" x="8515350" y="4476750"/>
          <p14:tracePt t="33445" x="8524875" y="4467225"/>
          <p14:tracePt t="33452" x="8543925" y="4457700"/>
          <p14:tracePt t="33461" x="8551863" y="4448175"/>
          <p14:tracePt t="33467" x="8561388" y="4440238"/>
          <p14:tracePt t="33474" x="8580438" y="4430713"/>
          <p14:tracePt t="33481" x="8589963" y="4421188"/>
          <p14:tracePt t="33489" x="8599488" y="4421188"/>
          <p14:tracePt t="33497" x="8618538" y="4411663"/>
          <p14:tracePt t="33511" x="8637588" y="4411663"/>
          <p14:tracePt t="33518" x="8637588" y="4402138"/>
          <p14:tracePt t="33528" x="8647113" y="4402138"/>
          <p14:tracePt t="33533" x="8664575" y="4402138"/>
          <p14:tracePt t="33541" x="8674100" y="4402138"/>
          <p14:tracePt t="33548" x="8683625" y="4402138"/>
          <p14:tracePt t="33555" x="8693150" y="4402138"/>
          <p14:tracePt t="33562" x="8702675" y="4402138"/>
          <p14:tracePt t="33570" x="8712200" y="4402138"/>
          <p14:tracePt t="33578" x="8731250" y="4402138"/>
          <p14:tracePt t="33594" x="8740775" y="4402138"/>
          <p14:tracePt t="33599" x="8759825" y="4402138"/>
          <p14:tracePt t="33607" x="8767763" y="4402138"/>
          <p14:tracePt t="33614" x="8777288" y="4402138"/>
          <p14:tracePt t="33629" x="8786813" y="4402138"/>
          <p14:tracePt t="33636" x="8796338" y="4402138"/>
          <p14:tracePt t="33651" x="8805863" y="4402138"/>
          <p14:tracePt t="33660" x="8815388" y="4402138"/>
          <p14:tracePt t="33680" x="8824913" y="4402138"/>
          <p14:tracePt t="33703" x="8834438" y="4402138"/>
          <p14:tracePt t="33983" x="8824913" y="4402138"/>
          <p14:tracePt t="33990" x="8815388" y="4402138"/>
          <p14:tracePt t="33998" x="8805863" y="4392613"/>
          <p14:tracePt t="34005" x="8786813" y="4392613"/>
          <p14:tracePt t="34012" x="8777288" y="4392613"/>
          <p14:tracePt t="34020" x="8759825" y="4383088"/>
          <p14:tracePt t="34028" x="8750300" y="4373563"/>
          <p14:tracePt t="34034" x="8740775" y="4373563"/>
          <p14:tracePt t="34043" x="8731250" y="4373563"/>
          <p14:tracePt t="34049" x="8721725" y="4373563"/>
          <p14:tracePt t="34057" x="8712200" y="4364038"/>
          <p14:tracePt t="34064" x="8702675" y="4364038"/>
          <p14:tracePt t="34079" x="8683625" y="4354513"/>
          <p14:tracePt t="34086" x="8674100" y="4354513"/>
          <p14:tracePt t="34094" x="8664575" y="4344988"/>
          <p14:tracePt t="34110" x="8655050" y="4344988"/>
          <p14:tracePt t="34116" x="8647113" y="4337050"/>
          <p14:tracePt t="34130" x="8628063" y="4337050"/>
          <p14:tracePt t="34138" x="8628063" y="4327525"/>
          <p14:tracePt t="34152" x="8618538" y="4327525"/>
          <p14:tracePt t="34176" x="8609013" y="4327525"/>
          <p14:tracePt t="34212" x="8599488" y="4327525"/>
          <p14:tracePt t="34234" x="8589963" y="4327525"/>
          <p14:tracePt t="34241" x="8589963" y="4318000"/>
          <p14:tracePt t="34256" x="8580438" y="4318000"/>
          <p14:tracePt t="34263" x="8580438" y="4308475"/>
          <p14:tracePt t="34271" x="8561388" y="4308475"/>
          <p14:tracePt t="34285" x="8551863" y="4298950"/>
          <p14:tracePt t="34294" x="8543925" y="4289425"/>
          <p14:tracePt t="34300" x="8534400" y="4279900"/>
          <p14:tracePt t="34310" x="8515350" y="4279900"/>
          <p14:tracePt t="34315" x="8496300" y="4260850"/>
          <p14:tracePt t="34322" x="8477250" y="4251325"/>
          <p14:tracePt t="34329" x="8448675" y="4232275"/>
          <p14:tracePt t="34337" x="8402638" y="4195763"/>
          <p14:tracePt t="34344" x="8355013" y="4157663"/>
          <p14:tracePt t="34352" x="8318500" y="4138613"/>
          <p14:tracePt t="34360" x="8289925" y="4102100"/>
          <p14:tracePt t="34367" x="8242300" y="4064000"/>
          <p14:tracePt t="34376" x="8215313" y="4044950"/>
          <p14:tracePt t="34381" x="8177213" y="4008438"/>
          <p14:tracePt t="34388" x="8148638" y="3979863"/>
          <p14:tracePt t="34396" x="8120063" y="3960813"/>
          <p14:tracePt t="34403" x="8093075" y="3941763"/>
          <p14:tracePt t="34411" x="8074025" y="3932238"/>
          <p14:tracePt t="34418" x="8054975" y="3922713"/>
          <p14:tracePt t="34427" x="8035925" y="3905250"/>
          <p14:tracePt t="34433" x="8026400" y="3895725"/>
          <p14:tracePt t="34440" x="7999413" y="3867150"/>
          <p14:tracePt t="34448" x="7980363" y="3848100"/>
          <p14:tracePt t="34455" x="7970838" y="3838575"/>
          <p14:tracePt t="34462" x="7942263" y="3810000"/>
          <p14:tracePt t="34469" x="7932738" y="3802063"/>
          <p14:tracePt t="34477" x="7913688" y="3783013"/>
          <p14:tracePt t="34484" x="7904163" y="3754438"/>
          <p14:tracePt t="34493" x="7886700" y="3744913"/>
          <p14:tracePt t="34499" x="7886700" y="3735388"/>
          <p14:tracePt t="34506" x="7877175" y="3716338"/>
          <p14:tracePt t="34514" x="7867650" y="3716338"/>
          <p14:tracePt t="34521" x="7858125" y="3706813"/>
          <p14:tracePt t="34529" x="7848600" y="3697288"/>
          <p14:tracePt t="34536" x="7848600" y="3689350"/>
          <p14:tracePt t="34551" x="7839075" y="3689350"/>
          <p14:tracePt t="34560" x="7839075" y="3679825"/>
          <p14:tracePt t="34565" x="7839075" y="3670300"/>
          <p14:tracePt t="34573" x="7829550" y="3670300"/>
          <p14:tracePt t="34588" x="7829550" y="3660775"/>
          <p14:tracePt t="34595" x="7820025" y="36607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3E8D40-6B96-454C-A095-886AD01D6094}"/>
              </a:ext>
            </a:extLst>
          </p:cNvPr>
          <p:cNvSpPr txBox="1"/>
          <p:nvPr/>
        </p:nvSpPr>
        <p:spPr>
          <a:xfrm>
            <a:off x="3124200" y="361950"/>
            <a:ext cx="3733800" cy="369332"/>
          </a:xfrm>
          <a:prstGeom prst="rect">
            <a:avLst/>
          </a:prstGeom>
          <a:noFill/>
        </p:spPr>
        <p:txBody>
          <a:bodyPr wrap="square" rtlCol="0">
            <a:spAutoFit/>
          </a:bodyPr>
          <a:lstStyle/>
          <a:p>
            <a:r>
              <a:rPr lang="en-US" b="1" u="sng" dirty="0">
                <a:latin typeface="Arial" panose="020B0604020202020204" pitchFamily="34" charset="0"/>
              </a:rPr>
              <a:t>DATA IS NOW STATIONARY</a:t>
            </a:r>
          </a:p>
        </p:txBody>
      </p:sp>
      <p:sp>
        <p:nvSpPr>
          <p:cNvPr id="3" name="TextBox 2">
            <a:extLst>
              <a:ext uri="{FF2B5EF4-FFF2-40B4-BE49-F238E27FC236}">
                <a16:creationId xmlns:a16="http://schemas.microsoft.com/office/drawing/2014/main" id="{92760548-1E62-4CDD-A093-3D66BFB60C52}"/>
              </a:ext>
            </a:extLst>
          </p:cNvPr>
          <p:cNvSpPr txBox="1"/>
          <p:nvPr/>
        </p:nvSpPr>
        <p:spPr>
          <a:xfrm>
            <a:off x="228600" y="1047750"/>
            <a:ext cx="4191000" cy="230832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From graph, we can see that, visually this is the best result as our series along with rolling statistic values of moving avg &amp; moving std. dev. is very much flat &amp; stationary.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Test Statistic value not as close to the critical values as that for exponential decay. </a:t>
            </a:r>
          </a:p>
          <a:p>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BFD2331-88ED-44CB-8477-8C011DE474B3}"/>
              </a:ext>
            </a:extLst>
          </p:cNvPr>
          <p:cNvPicPr>
            <a:picLocks noChangeAspect="1"/>
          </p:cNvPicPr>
          <p:nvPr/>
        </p:nvPicPr>
        <p:blipFill>
          <a:blip r:embed="rId4"/>
          <a:stretch>
            <a:fillRect/>
          </a:stretch>
        </p:blipFill>
        <p:spPr>
          <a:xfrm>
            <a:off x="4419600" y="1047750"/>
            <a:ext cx="4610100" cy="2905125"/>
          </a:xfrm>
          <a:prstGeom prst="rect">
            <a:avLst/>
          </a:prstGeom>
        </p:spPr>
      </p:pic>
      <p:sp>
        <p:nvSpPr>
          <p:cNvPr id="5" name="TextBox 4">
            <a:extLst>
              <a:ext uri="{FF2B5EF4-FFF2-40B4-BE49-F238E27FC236}">
                <a16:creationId xmlns:a16="http://schemas.microsoft.com/office/drawing/2014/main" id="{F19EFB57-7DCF-4EB7-A776-857393B539FF}"/>
              </a:ext>
            </a:extLst>
          </p:cNvPr>
          <p:cNvSpPr txBox="1"/>
          <p:nvPr/>
        </p:nvSpPr>
        <p:spPr>
          <a:xfrm>
            <a:off x="4385930" y="4095750"/>
            <a:ext cx="4914900"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We have thus tried out 4 different transformation: log, moving avg, exp decay &amp; time shift. We will go ahead with the time shifted dataset. </a:t>
            </a:r>
          </a:p>
        </p:txBody>
      </p:sp>
      <p:pic>
        <p:nvPicPr>
          <p:cNvPr id="6" name="Audio 5">
            <a:hlinkClick r:id="" action="ppaction://media"/>
            <a:extLst>
              <a:ext uri="{FF2B5EF4-FFF2-40B4-BE49-F238E27FC236}">
                <a16:creationId xmlns:a16="http://schemas.microsoft.com/office/drawing/2014/main" id="{C13037BC-EA65-4300-A349-26A1227974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756327326"/>
      </p:ext>
    </p:extLst>
  </p:cSld>
  <p:clrMapOvr>
    <a:masterClrMapping/>
  </p:clrMapOvr>
  <mc:AlternateContent xmlns:mc="http://schemas.openxmlformats.org/markup-compatibility/2006">
    <mc:Choice xmlns:p14="http://schemas.microsoft.com/office/powerpoint/2010/main" Requires="p14">
      <p:transition spd="slow" p14:dur="2000" advTm="33957"/>
    </mc:Choice>
    <mc:Fallback>
      <p:transition spd="slow" advTm="33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80" x="7783513" y="3660775"/>
          <p14:tracePt t="1787" x="7678738" y="3641725"/>
          <p14:tracePt t="1796" x="7575550" y="3622675"/>
          <p14:tracePt t="1803" x="7472363" y="3594100"/>
          <p14:tracePt t="1813" x="7313613" y="3557588"/>
          <p14:tracePt t="1817" x="7088188" y="3519488"/>
          <p14:tracePt t="1825" x="6891338" y="3482975"/>
          <p14:tracePt t="1833" x="6665913" y="3435350"/>
          <p14:tracePt t="1839" x="6365875" y="3370263"/>
          <p14:tracePt t="1847" x="6064250" y="3294063"/>
          <p14:tracePt t="1854" x="5811838" y="3238500"/>
          <p14:tracePt t="1864" x="5538788" y="3171825"/>
          <p14:tracePt t="1869" x="5284788" y="3116263"/>
          <p14:tracePt t="1881" x="5097463" y="3051175"/>
          <p14:tracePt t="1885" x="4984750" y="2994025"/>
          <p14:tracePt t="1891" x="4881563" y="2946400"/>
          <p14:tracePt t="1898" x="4778375" y="2890838"/>
          <p14:tracePt t="1905" x="4694238" y="2852738"/>
          <p14:tracePt t="1914" x="4627563" y="2825750"/>
          <p14:tracePt t="1920" x="4572000" y="2797175"/>
          <p14:tracePt t="1930" x="4533900" y="2778125"/>
          <p14:tracePt t="1936" x="4516438" y="2768600"/>
          <p14:tracePt t="1947" x="4497388" y="2759075"/>
          <p14:tracePt t="5268" x="4487863" y="2740025"/>
          <p14:tracePt t="5275" x="4449763" y="2732088"/>
          <p14:tracePt t="5282" x="4421188" y="2703513"/>
          <p14:tracePt t="5290" x="4365625" y="2674938"/>
          <p14:tracePt t="5297" x="4308475" y="2646363"/>
          <p14:tracePt t="5306" x="4233863" y="2600325"/>
          <p14:tracePt t="5312" x="4140200" y="2543175"/>
          <p14:tracePt t="5319" x="4046538" y="2497138"/>
          <p14:tracePt t="5326" x="3952875" y="2430463"/>
          <p14:tracePt t="5334" x="3867150" y="2384425"/>
          <p14:tracePt t="5341" x="3792538" y="2336800"/>
          <p14:tracePt t="5348" x="3708400" y="2281238"/>
          <p14:tracePt t="5357" x="3633788" y="2233613"/>
          <p14:tracePt t="5363" x="3548063" y="2187575"/>
          <p14:tracePt t="5373" x="3482975" y="2120900"/>
          <p14:tracePt t="5378" x="3398838" y="2084388"/>
          <p14:tracePt t="5385" x="3341688" y="2046288"/>
          <p14:tracePt t="5393" x="3314700" y="2017713"/>
          <p14:tracePt t="5400" x="3276600" y="1989138"/>
          <p14:tracePt t="5408" x="3238500" y="1962150"/>
          <p14:tracePt t="5415" x="3219450" y="1952625"/>
          <p14:tracePt t="5880" x="3154363" y="1952625"/>
          <p14:tracePt t="5887" x="3079750" y="1924050"/>
          <p14:tracePt t="5895" x="2976563" y="1905000"/>
          <p14:tracePt t="5901" x="2882900" y="1885950"/>
          <p14:tracePt t="5909" x="2806700" y="1868488"/>
          <p14:tracePt t="5916" x="2713038" y="1849438"/>
          <p14:tracePt t="5924" x="2638425" y="1830388"/>
          <p14:tracePt t="5932" x="2554288" y="1820863"/>
          <p14:tracePt t="5939" x="2487613" y="1811338"/>
          <p14:tracePt t="5946" x="2422525" y="1792288"/>
          <p14:tracePt t="5956" x="2365375" y="1782763"/>
          <p14:tracePt t="5961" x="2328863" y="1773238"/>
          <p14:tracePt t="5968" x="2300288" y="1773238"/>
          <p14:tracePt t="5989" x="2262188" y="1765300"/>
          <p14:tracePt t="5991" x="2233613" y="1765300"/>
          <p14:tracePt t="5998" x="2225675" y="1765300"/>
          <p14:tracePt t="6006" x="2216150" y="1765300"/>
          <p14:tracePt t="6012" x="2206625" y="1765300"/>
          <p14:tracePt t="6022" x="2197100" y="1765300"/>
          <p14:tracePt t="6027" x="2187575" y="1765300"/>
          <p14:tracePt t="6049" x="2178050" y="1765300"/>
          <p14:tracePt t="7414" x="2178050" y="1755775"/>
          <p14:tracePt t="7421" x="2206625" y="1736725"/>
          <p14:tracePt t="7428" x="2252663" y="1727200"/>
          <p14:tracePt t="7436" x="2290763" y="1708150"/>
          <p14:tracePt t="7443" x="2346325" y="1698625"/>
          <p14:tracePt t="7451" x="2422525" y="1679575"/>
          <p14:tracePt t="7458" x="2497138" y="1660525"/>
          <p14:tracePt t="7466" x="2581275" y="1643063"/>
          <p14:tracePt t="7473" x="2657475" y="1633538"/>
          <p14:tracePt t="7480" x="2732088" y="1624013"/>
          <p14:tracePt t="7488" x="2787650" y="1614488"/>
          <p14:tracePt t="7495" x="2835275" y="1604963"/>
          <p14:tracePt t="7504" x="2890838" y="1604963"/>
          <p14:tracePt t="7510" x="2938463" y="1604963"/>
          <p14:tracePt t="7517" x="2994025" y="1604963"/>
          <p14:tracePt t="7524" x="3041650" y="1604963"/>
          <p14:tracePt t="7532" x="3089275" y="1604963"/>
          <p14:tracePt t="7539" x="3135313" y="1604963"/>
          <p14:tracePt t="7546" x="3173413" y="1604963"/>
          <p14:tracePt t="7554" x="3219450" y="1614488"/>
          <p14:tracePt t="7562" x="3267075" y="1614488"/>
          <p14:tracePt t="7571" x="3305175" y="1614488"/>
          <p14:tracePt t="7576" x="3332163" y="1614488"/>
          <p14:tracePt t="7583" x="3351213" y="1614488"/>
          <p14:tracePt t="7591" x="3379788" y="1624013"/>
          <p14:tracePt t="7598" x="3398838" y="1624013"/>
          <p14:tracePt t="7606" x="3427413" y="1633538"/>
          <p14:tracePt t="7613" x="3444875" y="1643063"/>
          <p14:tracePt t="7621" x="3463925" y="1643063"/>
          <p14:tracePt t="7628" x="3492500" y="1643063"/>
          <p14:tracePt t="7638" x="3521075" y="1643063"/>
          <p14:tracePt t="7643" x="3538538" y="1643063"/>
          <p14:tracePt t="7650" x="3567113" y="1652588"/>
          <p14:tracePt t="7657" x="3586163" y="1652588"/>
          <p14:tracePt t="7665" x="3605213" y="1660525"/>
          <p14:tracePt t="7672" x="3614738" y="1660525"/>
          <p14:tracePt t="7679" x="3651250" y="1670050"/>
          <p14:tracePt t="7687" x="3660775" y="1670050"/>
          <p14:tracePt t="7694" x="3679825" y="1670050"/>
          <p14:tracePt t="7704" x="3698875" y="1670050"/>
          <p14:tracePt t="7709" x="3708400" y="1670050"/>
          <p14:tracePt t="7716" x="3727450" y="1670050"/>
          <p14:tracePt t="7724" x="3736975" y="1670050"/>
          <p14:tracePt t="7731" x="3746500" y="1670050"/>
          <p14:tracePt t="7738" x="3763963" y="1670050"/>
          <p14:tracePt t="7746" x="3773488" y="1670050"/>
          <p14:tracePt t="7754" x="3783013" y="1670050"/>
          <p14:tracePt t="7760" x="3792538" y="1670050"/>
          <p14:tracePt t="7770" x="3811588" y="1670050"/>
          <p14:tracePt t="7775" x="3821113" y="1670050"/>
          <p14:tracePt t="7783" x="3830638" y="1670050"/>
          <p14:tracePt t="7790" x="3849688" y="1670050"/>
          <p14:tracePt t="7797" x="3859213" y="1670050"/>
          <p14:tracePt t="7805" x="3867150" y="1670050"/>
          <p14:tracePt t="7812" x="3876675" y="1670050"/>
          <p14:tracePt t="7820" x="3886200" y="1670050"/>
          <p14:tracePt t="7827" x="3895725" y="1670050"/>
          <p14:tracePt t="7842" x="3905250" y="1670050"/>
          <p14:tracePt t="7864" x="3914775" y="1670050"/>
          <p14:tracePt t="7887" x="3924300" y="1670050"/>
          <p14:tracePt t="7901" x="3933825" y="1670050"/>
          <p14:tracePt t="8041" x="3933825" y="1679575"/>
          <p14:tracePt t="8048" x="3924300" y="1679575"/>
          <p14:tracePt t="8056" x="3914775" y="1679575"/>
          <p14:tracePt t="8063" x="3914775" y="1689100"/>
          <p14:tracePt t="8071" x="3895725" y="1689100"/>
          <p14:tracePt t="8078" x="3876675" y="1698625"/>
          <p14:tracePt t="8087" x="3859213" y="1708150"/>
          <p14:tracePt t="8093" x="3830638" y="1717675"/>
          <p14:tracePt t="8100" x="3802063" y="1727200"/>
          <p14:tracePt t="8107" x="3773488" y="1727200"/>
          <p14:tracePt t="8115" x="3736975" y="1746250"/>
          <p14:tracePt t="8122" x="3698875" y="1755775"/>
          <p14:tracePt t="8129" x="3660775" y="1765300"/>
          <p14:tracePt t="8137" x="3614738" y="1782763"/>
          <p14:tracePt t="8144" x="3576638" y="1782763"/>
          <p14:tracePt t="8153" x="3538538" y="1792288"/>
          <p14:tracePt t="8159" x="3492500" y="1801813"/>
          <p14:tracePt t="8166" x="3435350" y="1820863"/>
          <p14:tracePt t="8173" x="3389313" y="1830388"/>
          <p14:tracePt t="8181" x="3332163" y="1849438"/>
          <p14:tracePt t="8189" x="3267075" y="1858963"/>
          <p14:tracePt t="8196" x="3201988" y="1876425"/>
          <p14:tracePt t="8204" x="3125788" y="1885950"/>
          <p14:tracePt t="8211" x="3060700" y="1895475"/>
          <p14:tracePt t="8220" x="2994025" y="1914525"/>
          <p14:tracePt t="8225" x="2957513" y="1914525"/>
          <p14:tracePt t="8232" x="2900363" y="1924050"/>
          <p14:tracePt t="8240" x="2844800" y="1933575"/>
          <p14:tracePt t="8247" x="2778125" y="1933575"/>
          <p14:tracePt t="8255" x="2713038" y="1943100"/>
          <p14:tracePt t="8262" x="2628900" y="1943100"/>
          <p14:tracePt t="8270" x="2535238" y="1943100"/>
          <p14:tracePt t="8277" x="2478088" y="1943100"/>
          <p14:tracePt t="8287" x="2413000" y="1943100"/>
          <p14:tracePt t="8292" x="2338388" y="1943100"/>
          <p14:tracePt t="8299" x="2262188" y="1943100"/>
          <p14:tracePt t="8306" x="2197100" y="1933575"/>
          <p14:tracePt t="8314" x="2130425" y="1924050"/>
          <p14:tracePt t="8321" x="2055813" y="1924050"/>
          <p14:tracePt t="8329" x="1981200" y="1914525"/>
          <p14:tracePt t="8337" x="1924050" y="1914525"/>
          <p14:tracePt t="8343" x="1878013" y="1905000"/>
          <p14:tracePt t="8353" x="1820863" y="1905000"/>
          <p14:tracePt t="8358" x="1774825" y="1905000"/>
          <p14:tracePt t="8365" x="1717675" y="1905000"/>
          <p14:tracePt t="8373" x="1681163" y="1905000"/>
          <p14:tracePt t="8380" x="1643063" y="1905000"/>
          <p14:tracePt t="8388" x="1614488" y="1895475"/>
          <p14:tracePt t="8395" x="1595438" y="1895475"/>
          <p14:tracePt t="8403" x="1577975" y="1895475"/>
          <p14:tracePt t="8410" x="1558925" y="1895475"/>
          <p14:tracePt t="8417" x="1549400" y="1895475"/>
          <p14:tracePt t="8424" x="1539875" y="1895475"/>
          <p14:tracePt t="8432" x="1530350" y="1895475"/>
          <p14:tracePt t="8439" x="1520825" y="1895475"/>
          <p14:tracePt t="8446" x="1511300" y="1895475"/>
          <p14:tracePt t="8454" x="1501775" y="1895475"/>
          <p14:tracePt t="8470" x="1492250" y="1895475"/>
          <p14:tracePt t="8476" x="1482725" y="1895475"/>
          <p14:tracePt t="8483" x="1473200" y="1895475"/>
          <p14:tracePt t="8506" x="1465263" y="1895475"/>
          <p14:tracePt t="8528" x="1455738" y="1895475"/>
          <p14:tracePt t="9796" x="1465263" y="1895475"/>
          <p14:tracePt t="9804" x="1501775" y="1885950"/>
          <p14:tracePt t="9811" x="1539875" y="1885950"/>
          <p14:tracePt t="9818" x="1585913" y="1876425"/>
          <p14:tracePt t="9826" x="1624013" y="1868488"/>
          <p14:tracePt t="9835" x="1662113" y="1868488"/>
          <p14:tracePt t="9841" x="1717675" y="1858963"/>
          <p14:tracePt t="9848" x="1765300" y="1858963"/>
          <p14:tracePt t="9855" x="1820863" y="1858963"/>
          <p14:tracePt t="9863" x="1868488" y="1858963"/>
          <p14:tracePt t="9870" x="1924050" y="1858963"/>
          <p14:tracePt t="9878" x="1971675" y="1868488"/>
          <p14:tracePt t="9885" x="2017713" y="1876425"/>
          <p14:tracePt t="9892" x="2055813" y="1876425"/>
          <p14:tracePt t="9902" x="2084388" y="1876425"/>
          <p14:tracePt t="9907" x="2112963" y="1876425"/>
          <p14:tracePt t="9914" x="2130425" y="1876425"/>
          <p14:tracePt t="9922" x="2149475" y="1876425"/>
          <p14:tracePt t="9929" x="2159000" y="1885950"/>
          <p14:tracePt t="9936" x="2178050" y="1885950"/>
          <p14:tracePt t="9944" x="2197100" y="1885950"/>
          <p14:tracePt t="9952" x="2206625" y="1885950"/>
          <p14:tracePt t="9959" x="2216150" y="1885950"/>
          <p14:tracePt t="9969" x="2225675" y="1885950"/>
          <p14:tracePt t="9981" x="2233613" y="1885950"/>
          <p14:tracePt t="9988" x="2243138" y="1885950"/>
          <p14:tracePt t="10003" x="2252663" y="1885950"/>
          <p14:tracePt t="10025" x="2262188" y="1885950"/>
          <p14:tracePt t="10047" x="2271713" y="1885950"/>
          <p14:tracePt t="10054" x="2281238" y="1885950"/>
          <p14:tracePt t="11906" x="2281238" y="1895475"/>
          <p14:tracePt t="11913" x="2262188" y="1914525"/>
          <p14:tracePt t="11920" x="2252663" y="1924050"/>
          <p14:tracePt t="11928" x="2243138" y="1943100"/>
          <p14:tracePt t="11936" x="2216150" y="1952625"/>
          <p14:tracePt t="11943" x="2197100" y="1971675"/>
          <p14:tracePt t="11951" x="2187575" y="1981200"/>
          <p14:tracePt t="11968" x="2139950" y="2008188"/>
          <p14:tracePt t="11972" x="2130425" y="2027238"/>
          <p14:tracePt t="11980" x="2112963" y="2036763"/>
          <p14:tracePt t="11987" x="2093913" y="2046288"/>
          <p14:tracePt t="11994" x="2074863" y="2065338"/>
          <p14:tracePt t="12002" x="2055813" y="2074863"/>
          <p14:tracePt t="12009" x="2027238" y="2092325"/>
          <p14:tracePt t="12017" x="2009775" y="2101850"/>
          <p14:tracePt t="12024" x="1971675" y="2120900"/>
          <p14:tracePt t="12033" x="1933575" y="2139950"/>
          <p14:tracePt t="12039" x="1905000" y="2149475"/>
          <p14:tracePt t="12046" x="1878013" y="2159000"/>
          <p14:tracePt t="12053" x="1849438" y="2168525"/>
          <p14:tracePt t="12061" x="1830388" y="2187575"/>
          <p14:tracePt t="12068" x="1811338" y="2187575"/>
          <p14:tracePt t="12075" x="1784350" y="2187575"/>
          <p14:tracePt t="12084" x="1765300" y="2197100"/>
          <p14:tracePt t="12090" x="1755775" y="2197100"/>
          <p14:tracePt t="12100" x="1746250" y="2205038"/>
          <p14:tracePt t="12105" x="1727200" y="2205038"/>
          <p14:tracePt t="12112" x="1717675" y="2205038"/>
          <p14:tracePt t="12120" x="1708150" y="2214563"/>
          <p14:tracePt t="12127" x="1689100" y="2224088"/>
          <p14:tracePt t="12142" x="1681163" y="2224088"/>
          <p14:tracePt t="12150" x="1671638" y="2224088"/>
          <p14:tracePt t="12166" x="1662113" y="2224088"/>
          <p14:tracePt t="12186" x="1652588" y="2224088"/>
          <p14:tracePt t="13235" x="1662113" y="2224088"/>
          <p14:tracePt t="13242" x="1681163" y="2224088"/>
          <p14:tracePt t="13250" x="1698625" y="2214563"/>
          <p14:tracePt t="13256" x="1727200" y="2205038"/>
          <p14:tracePt t="13267" x="1755775" y="2197100"/>
          <p14:tracePt t="13271" x="1793875" y="2187575"/>
          <p14:tracePt t="13279" x="1839913" y="2178050"/>
          <p14:tracePt t="13287" x="1887538" y="2168525"/>
          <p14:tracePt t="13294" x="1924050" y="2159000"/>
          <p14:tracePt t="13301" x="2000250" y="2149475"/>
          <p14:tracePt t="13308" x="2074863" y="2139950"/>
          <p14:tracePt t="13317" x="2149475" y="2139950"/>
          <p14:tracePt t="13323" x="2243138" y="2130425"/>
          <p14:tracePt t="13333" x="2319338" y="2120900"/>
          <p14:tracePt t="13338" x="2384425" y="2120900"/>
          <p14:tracePt t="13346" x="2432050" y="2120900"/>
          <p14:tracePt t="13353" x="2497138" y="2120900"/>
          <p14:tracePt t="13360" x="2562225" y="2120900"/>
          <p14:tracePt t="13367" x="2638425" y="2120900"/>
          <p14:tracePt t="13375" x="2684463" y="2120900"/>
          <p14:tracePt t="13384" x="2751138" y="2120900"/>
          <p14:tracePt t="13390" x="2816225" y="2120900"/>
          <p14:tracePt t="13400" x="2854325" y="2130425"/>
          <p14:tracePt t="13404" x="2890838" y="2130425"/>
          <p14:tracePt t="13412" x="2919413" y="2130425"/>
          <p14:tracePt t="13419" x="2947988" y="2139950"/>
          <p14:tracePt t="13426" x="2967038" y="2139950"/>
          <p14:tracePt t="13434" x="2994025" y="2149475"/>
          <p14:tracePt t="13441" x="3003550" y="2159000"/>
          <p14:tracePt t="13450" x="3013075" y="2159000"/>
          <p14:tracePt t="13456" x="3032125" y="2159000"/>
          <p14:tracePt t="13466" x="3041650" y="2159000"/>
          <p14:tracePt t="13478" x="3051175" y="2159000"/>
          <p14:tracePt t="13485" x="3060700" y="2159000"/>
          <p14:tracePt t="13508" x="3070225" y="2159000"/>
          <p14:tracePt t="15337" x="3079750" y="2159000"/>
          <p14:tracePt t="15344" x="3098800" y="2149475"/>
          <p14:tracePt t="15351" x="3106738" y="2149475"/>
          <p14:tracePt t="15358" x="3116263" y="2149475"/>
          <p14:tracePt t="15366" x="3135313" y="2139950"/>
          <p14:tracePt t="15373" x="3144838" y="2139950"/>
          <p14:tracePt t="15381" x="3154363" y="2130425"/>
          <p14:tracePt t="15388" x="3173413" y="2120900"/>
          <p14:tracePt t="15397" x="3182938" y="2120900"/>
          <p14:tracePt t="15402" x="3192463" y="2120900"/>
          <p14:tracePt t="15410" x="3211513" y="2111375"/>
          <p14:tracePt t="15417" x="3228975" y="2111375"/>
          <p14:tracePt t="15425" x="3248025" y="2111375"/>
          <p14:tracePt t="15432" x="3257550" y="2111375"/>
          <p14:tracePt t="15439" x="3286125" y="2111375"/>
          <p14:tracePt t="15447" x="3314700" y="2111375"/>
          <p14:tracePt t="15454" x="3341688" y="2111375"/>
          <p14:tracePt t="15464" x="3370263" y="2111375"/>
          <p14:tracePt t="15469" x="3408363" y="2111375"/>
          <p14:tracePt t="15476" x="3444875" y="2111375"/>
          <p14:tracePt t="15483" x="3482975" y="2111375"/>
          <p14:tracePt t="15491" x="3511550" y="2111375"/>
          <p14:tracePt t="15498" x="3538538" y="2111375"/>
          <p14:tracePt t="15505" x="3567113" y="2120900"/>
          <p14:tracePt t="15514" x="3586163" y="2120900"/>
          <p14:tracePt t="15520" x="3605213" y="2120900"/>
          <p14:tracePt t="15530" x="3633788" y="2130425"/>
          <p14:tracePt t="15535" x="3651250" y="2130425"/>
          <p14:tracePt t="15542" x="3679825" y="2139950"/>
          <p14:tracePt t="15550" x="3708400" y="2149475"/>
          <p14:tracePt t="15557" x="3717925" y="2149475"/>
          <p14:tracePt t="15564" x="3736975" y="2149475"/>
          <p14:tracePt t="15572" x="3756025" y="2159000"/>
          <p14:tracePt t="15580" x="3773488" y="2159000"/>
          <p14:tracePt t="15587" x="3792538" y="2159000"/>
          <p14:tracePt t="15597" x="3811588" y="2178050"/>
          <p14:tracePt t="15601" x="3821113" y="2178050"/>
          <p14:tracePt t="15609" x="3849688" y="2187575"/>
          <p14:tracePt t="15616" x="3867150" y="2197100"/>
          <p14:tracePt t="15623" x="3876675" y="2197100"/>
          <p14:tracePt t="15631" x="3886200" y="2197100"/>
          <p14:tracePt t="15638" x="3905250" y="2205038"/>
          <p14:tracePt t="15646" x="3905250" y="2214563"/>
          <p14:tracePt t="15653" x="3914775" y="2214563"/>
          <p14:tracePt t="15663" x="3924300" y="2214563"/>
          <p14:tracePt t="15668" x="3924300" y="2224088"/>
          <p14:tracePt t="15675" x="3933825" y="2224088"/>
          <p14:tracePt t="15697" x="3943350" y="2224088"/>
          <p14:tracePt t="16944" x="3924300" y="2233613"/>
          <p14:tracePt t="16951" x="3905250" y="2252663"/>
          <p14:tracePt t="16959" x="3876675" y="2262188"/>
          <p14:tracePt t="16966" x="3840163" y="2281238"/>
          <p14:tracePt t="16973" x="3811588" y="2300288"/>
          <p14:tracePt t="16980" x="3783013" y="2308225"/>
          <p14:tracePt t="16988" x="3746500" y="2327275"/>
          <p14:tracePt t="16995" x="3717925" y="2346325"/>
          <p14:tracePt t="17003" x="3660775" y="2355850"/>
          <p14:tracePt t="17012" x="3614738" y="2374900"/>
          <p14:tracePt t="17018" x="3557588" y="2393950"/>
          <p14:tracePt t="17025" x="3482975" y="2411413"/>
          <p14:tracePt t="17032" x="3398838" y="2430463"/>
          <p14:tracePt t="17040" x="3332163" y="2439988"/>
          <p14:tracePt t="17047" x="3267075" y="2449513"/>
          <p14:tracePt t="17054" x="3219450" y="2468563"/>
          <p14:tracePt t="17062" x="3144838" y="2478088"/>
          <p14:tracePt t="17069" x="3060700" y="2487613"/>
          <p14:tracePt t="17078" x="2986088" y="2506663"/>
          <p14:tracePt t="17084" x="2909888" y="2516188"/>
          <p14:tracePt t="17091" x="2854325" y="2524125"/>
          <p14:tracePt t="17099" x="2806700" y="2543175"/>
          <p14:tracePt t="17106" x="2751138" y="2552700"/>
          <p14:tracePt t="17114" x="2713038" y="2562225"/>
          <p14:tracePt t="17121" x="2667000" y="2581275"/>
          <p14:tracePt t="17128" x="2609850" y="2600325"/>
          <p14:tracePt t="17136" x="2535238" y="2619375"/>
          <p14:tracePt t="17145" x="2468563" y="2636838"/>
          <p14:tracePt t="17151" x="2413000" y="2646363"/>
          <p14:tracePt t="17158" x="2365375" y="2655888"/>
          <p14:tracePt t="17165" x="2319338" y="2665413"/>
          <p14:tracePt t="17172" x="2281238" y="2674938"/>
          <p14:tracePt t="17180" x="2252663" y="2674938"/>
          <p14:tracePt t="17187" x="2233613" y="2674938"/>
          <p14:tracePt t="17196" x="2206625" y="2684463"/>
          <p14:tracePt t="17202" x="2197100" y="2684463"/>
          <p14:tracePt t="17212" x="2168525" y="2693988"/>
          <p14:tracePt t="17217" x="2149475" y="2703513"/>
          <p14:tracePt t="17224" x="2139950" y="2703513"/>
          <p14:tracePt t="17231" x="2122488" y="2703513"/>
          <p14:tracePt t="17239" x="2093913" y="2713038"/>
          <p14:tracePt t="17246" x="2084388" y="2713038"/>
          <p14:tracePt t="17254" x="2065338" y="2722563"/>
          <p14:tracePt t="17262" x="2046288" y="2722563"/>
          <p14:tracePt t="17268" x="2036763" y="2722563"/>
          <p14:tracePt t="17278" x="2009775" y="2732088"/>
          <p14:tracePt t="17283" x="1990725" y="2740025"/>
          <p14:tracePt t="17290" x="1962150" y="2740025"/>
          <p14:tracePt t="17298" x="1943100" y="2749550"/>
          <p14:tracePt t="17305" x="1924050" y="2749550"/>
          <p14:tracePt t="17313" x="1905000" y="2749550"/>
          <p14:tracePt t="17320" x="1897063" y="2759075"/>
          <p14:tracePt t="17328" x="1878013" y="2768600"/>
          <p14:tracePt t="17335" x="1858963" y="2768600"/>
          <p14:tracePt t="17345" x="1839913" y="2768600"/>
          <p14:tracePt t="17350" x="1830388" y="2778125"/>
          <p14:tracePt t="17357" x="1820863" y="2778125"/>
          <p14:tracePt t="17364" x="1801813" y="2787650"/>
          <p14:tracePt t="17372" x="1793875" y="2797175"/>
          <p14:tracePt t="17379" x="1784350" y="2797175"/>
          <p14:tracePt t="17395" x="1774825" y="2806700"/>
          <p14:tracePt t="17401" x="1765300" y="2806700"/>
          <p14:tracePt t="17416" x="1755775" y="2806700"/>
          <p14:tracePt t="17423" x="1746250" y="2806700"/>
          <p14:tracePt t="17445" x="1736725" y="2806700"/>
          <p14:tracePt t="17468" x="1727200" y="2806700"/>
          <p14:tracePt t="17741" x="1746250" y="2806700"/>
          <p14:tracePt t="17748" x="1784350" y="2806700"/>
          <p14:tracePt t="17755" x="1820863" y="2806700"/>
          <p14:tracePt t="17763" x="1858963" y="2806700"/>
          <p14:tracePt t="17770" x="1897063" y="2806700"/>
          <p14:tracePt t="17778" x="1924050" y="2806700"/>
          <p14:tracePt t="17785" x="1952625" y="2806700"/>
          <p14:tracePt t="17795" x="1981200" y="2806700"/>
          <p14:tracePt t="17800" x="2009775" y="2806700"/>
          <p14:tracePt t="17807" x="2036763" y="2806700"/>
          <p14:tracePt t="17814" x="2055813" y="2806700"/>
          <p14:tracePt t="17822" x="2074863" y="2806700"/>
          <p14:tracePt t="17829" x="2093913" y="2806700"/>
          <p14:tracePt t="17836" x="2112963" y="2806700"/>
          <p14:tracePt t="17845" x="2122488" y="2806700"/>
          <p14:tracePt t="17851" x="2130425" y="2806700"/>
          <p14:tracePt t="17861" x="2149475" y="2806700"/>
          <p14:tracePt t="17873" x="2159000" y="2806700"/>
          <p14:tracePt t="17881" x="2168525" y="2806700"/>
          <p14:tracePt t="17888" x="2178050" y="2806700"/>
          <p14:tracePt t="17895" x="2187575" y="2806700"/>
          <p14:tracePt t="17911" x="2197100" y="2806700"/>
          <p14:tracePt t="17918" x="2206625" y="2806700"/>
          <p14:tracePt t="17940" x="2216150" y="2806700"/>
          <p14:tracePt t="17962" x="2225675" y="2806700"/>
          <p14:tracePt t="18235" x="2233613" y="2806700"/>
          <p14:tracePt t="18242" x="2243138" y="2806700"/>
          <p14:tracePt t="18249" x="2243138" y="2816225"/>
          <p14:tracePt t="18257" x="2252663" y="2816225"/>
          <p14:tracePt t="18264" x="2262188" y="2816225"/>
          <p14:tracePt t="18271" x="2281238" y="2825750"/>
          <p14:tracePt t="18279" x="2300288" y="2835275"/>
          <p14:tracePt t="18286" x="2328863" y="2835275"/>
          <p14:tracePt t="18294" x="2355850" y="2835275"/>
          <p14:tracePt t="18301" x="2403475" y="2843213"/>
          <p14:tracePt t="18311" x="2441575" y="2843213"/>
          <p14:tracePt t="18316" x="2487613" y="2852738"/>
          <p14:tracePt t="18323" x="2535238" y="2862263"/>
          <p14:tracePt t="18331" x="2590800" y="2862263"/>
          <p14:tracePt t="18338" x="2657475" y="2871788"/>
          <p14:tracePt t="18346" x="2722563" y="2881313"/>
          <p14:tracePt t="18353" x="2797175" y="2881313"/>
          <p14:tracePt t="18361" x="2873375" y="2890838"/>
          <p14:tracePt t="18368" x="2957513" y="2900363"/>
          <p14:tracePt t="18378" x="3013075" y="2900363"/>
          <p14:tracePt t="18382" x="3089275" y="2909888"/>
          <p14:tracePt t="18390" x="3192463" y="2919413"/>
          <p14:tracePt t="18397" x="3286125" y="2919413"/>
          <p14:tracePt t="18404" x="3398838" y="2928938"/>
          <p14:tracePt t="18412" x="3492500" y="2946400"/>
          <p14:tracePt t="18419" x="3586163" y="2965450"/>
          <p14:tracePt t="18427" x="3660775" y="2984500"/>
          <p14:tracePt t="18434" x="3756025" y="3003550"/>
          <p14:tracePt t="18444" x="3840163" y="3022600"/>
          <p14:tracePt t="18449" x="3933825" y="3051175"/>
          <p14:tracePt t="18456" x="4027488" y="3078163"/>
          <p14:tracePt t="18463" x="4075113" y="3097213"/>
          <p14:tracePt t="18471" x="4130675" y="3116263"/>
          <p14:tracePt t="18478" x="4178300" y="3135313"/>
          <p14:tracePt t="18485" x="4205288" y="3144838"/>
          <p14:tracePt t="18494" x="4233863" y="3154363"/>
          <p14:tracePt t="18501" x="4262438" y="3162300"/>
          <p14:tracePt t="18511" x="4271963" y="3171825"/>
          <p14:tracePt t="18515" x="4300538" y="3171825"/>
          <p14:tracePt t="18522" x="4318000" y="3181350"/>
          <p14:tracePt t="18530" x="4327525" y="3181350"/>
          <p14:tracePt t="18537" x="4337050" y="3181350"/>
          <p14:tracePt t="18545" x="4356100" y="3190875"/>
          <p14:tracePt t="18561" x="4365625" y="3190875"/>
          <p14:tracePt t="18567" x="4375150" y="3190875"/>
          <p14:tracePt t="18589" x="4384675" y="3190875"/>
          <p14:tracePt t="18611" x="4394200" y="3190875"/>
          <p14:tracePt t="19245" x="4506913" y="3190875"/>
          <p14:tracePt t="19253" x="4646613" y="3162300"/>
          <p14:tracePt t="19261" x="4787900" y="3144838"/>
          <p14:tracePt t="19268" x="4956175" y="3135313"/>
          <p14:tracePt t="19278" x="5116513" y="3125788"/>
          <p14:tracePt t="19283" x="5248275" y="3106738"/>
          <p14:tracePt t="19290" x="5360988" y="3097213"/>
          <p14:tracePt t="19298" x="5519738" y="3097213"/>
          <p14:tracePt t="19305" x="5651500" y="3097213"/>
          <p14:tracePt t="19313" x="5783263" y="3116263"/>
          <p14:tracePt t="19319" x="5895975" y="3116263"/>
          <p14:tracePt t="19328" x="5980113" y="3135313"/>
          <p14:tracePt t="19335" x="6083300" y="3144838"/>
          <p14:tracePt t="19344" x="6157913" y="3154363"/>
          <p14:tracePt t="19349" x="6234113" y="3171825"/>
          <p14:tracePt t="19356" x="6289675" y="3181350"/>
          <p14:tracePt t="19364" x="6337300" y="3190875"/>
          <p14:tracePt t="19371" x="6383338" y="3190875"/>
          <p14:tracePt t="19378" x="6411913" y="3190875"/>
          <p14:tracePt t="19386" x="6430963" y="3200400"/>
          <p14:tracePt t="19394" x="6450013" y="3200400"/>
          <p14:tracePt t="19401" x="6459538" y="3209925"/>
          <p14:tracePt t="19410" x="6477000" y="3219450"/>
          <p14:tracePt t="19415" x="6486525" y="3219450"/>
          <p14:tracePt t="19423" x="6496050" y="3219450"/>
          <p14:tracePt t="19445" x="6505575" y="3219450"/>
          <p14:tracePt t="19467" x="6515100" y="3219450"/>
          <p14:tracePt t="27875" x="6524625" y="3219450"/>
          <p14:tracePt t="27883" x="6534150" y="3219450"/>
          <p14:tracePt t="27905" x="6543675" y="3219450"/>
          <p14:tracePt t="27919" x="6553200" y="3219450"/>
          <p14:tracePt t="27935" x="6562725" y="3219450"/>
          <p14:tracePt t="27942" x="6572250" y="3219450"/>
          <p14:tracePt t="27949" x="6581775" y="3219450"/>
          <p14:tracePt t="27956" x="6589713" y="3209925"/>
          <p14:tracePt t="27969" x="6599238" y="3209925"/>
          <p14:tracePt t="27971" x="6608763" y="3209925"/>
          <p14:tracePt t="27986" x="6618288" y="3209925"/>
          <p14:tracePt t="27993" x="6627813" y="3209925"/>
          <p14:tracePt t="28002" x="6646863" y="3209925"/>
          <p14:tracePt t="28008" x="6656388" y="3209925"/>
          <p14:tracePt t="28018" x="6665913" y="3209925"/>
          <p14:tracePt t="28023" x="6675438" y="3209925"/>
          <p14:tracePt t="28030" x="6702425" y="3209925"/>
          <p14:tracePt t="28037" x="6721475" y="3209925"/>
          <p14:tracePt t="28045" x="6731000" y="3209925"/>
          <p14:tracePt t="28052" x="6750050" y="3209925"/>
          <p14:tracePt t="28060" x="6769100" y="3209925"/>
          <p14:tracePt t="28068" x="6788150" y="3209925"/>
          <p14:tracePt t="28074" x="6815138" y="3209925"/>
          <p14:tracePt t="28084" x="6834188" y="3209925"/>
          <p14:tracePt t="28089" x="6853238" y="3209925"/>
          <p14:tracePt t="28097" x="6881813" y="3209925"/>
          <p14:tracePt t="28104" x="6910388" y="3209925"/>
          <p14:tracePt t="28111" x="6927850" y="3200400"/>
          <p14:tracePt t="28119" x="6946900" y="3200400"/>
          <p14:tracePt t="28126" x="6975475" y="3190875"/>
          <p14:tracePt t="28135" x="6985000" y="3190875"/>
          <p14:tracePt t="28141" x="7013575" y="3190875"/>
          <p14:tracePt t="28151" x="7031038" y="3190875"/>
          <p14:tracePt t="28155" x="7040563" y="3190875"/>
          <p14:tracePt t="28163" x="7050088" y="3190875"/>
          <p14:tracePt t="28170" x="7069138" y="3190875"/>
          <p14:tracePt t="28178" x="7078663" y="3190875"/>
          <p14:tracePt t="28192" x="7088188" y="3190875"/>
          <p14:tracePt t="28202" x="7097713" y="3190875"/>
          <p14:tracePt t="28215" x="7107238" y="3190875"/>
          <p14:tracePt t="28237" x="7116763" y="3190875"/>
          <p14:tracePt t="28340" x="7116763" y="3200400"/>
          <p14:tracePt t="28362" x="7116763" y="3209925"/>
          <p14:tracePt t="28376" x="7116763" y="3219450"/>
          <p14:tracePt t="28450" x="7116763" y="3228975"/>
          <p14:tracePt t="28473" x="7116763" y="3238500"/>
          <p14:tracePt t="28495" x="7116763" y="3248025"/>
          <p14:tracePt t="28509" x="7116763" y="3257550"/>
          <p14:tracePt t="28531" x="7116763" y="3267075"/>
          <p14:tracePt t="28553" x="7116763" y="3275013"/>
          <p14:tracePt t="28783" x="7116763" y="3284538"/>
          <p14:tracePt t="28799" x="7107238" y="3294063"/>
          <p14:tracePt t="28820" x="7097713" y="3303588"/>
          <p14:tracePt t="28827" x="7088188" y="3322638"/>
          <p14:tracePt t="28836" x="7059613" y="3332163"/>
          <p14:tracePt t="28842" x="7040563" y="3370263"/>
          <p14:tracePt t="28851" x="7004050" y="3397250"/>
          <p14:tracePt t="28857" x="6975475" y="3435350"/>
          <p14:tracePt t="28864" x="6937375" y="3454400"/>
          <p14:tracePt t="28872" x="6918325" y="3482975"/>
          <p14:tracePt t="28879" x="6891338" y="3509963"/>
          <p14:tracePt t="28887" x="6881813" y="3529013"/>
          <p14:tracePt t="28894" x="6862763" y="3548063"/>
          <p14:tracePt t="28902" x="6853238" y="3557588"/>
          <p14:tracePt t="28908" x="6834188" y="3576638"/>
          <p14:tracePt t="28918" x="6824663" y="3586163"/>
          <p14:tracePt t="28923" x="6815138" y="3603625"/>
          <p14:tracePt t="28938" x="6805613" y="3613150"/>
          <p14:tracePt t="28945" x="6797675" y="3632200"/>
          <p14:tracePt t="28953" x="6788150" y="3632200"/>
          <p14:tracePt t="28960" x="6778625" y="3641725"/>
          <p14:tracePt t="28969" x="6769100" y="3651250"/>
          <p14:tracePt t="28986" x="6750050" y="3670300"/>
          <p14:tracePt t="28989" x="6750050" y="3679825"/>
          <p14:tracePt t="28997" x="6740525" y="3689350"/>
          <p14:tracePt t="29004" x="6731000" y="3697288"/>
          <p14:tracePt t="29012" x="6721475" y="3697288"/>
          <p14:tracePt t="29020" x="6721475" y="3716338"/>
          <p14:tracePt t="29027" x="6711950" y="3716338"/>
          <p14:tracePt t="29041" x="6711950" y="3725863"/>
          <p14:tracePt t="29051" x="6702425" y="3725863"/>
          <p14:tracePt t="29056" x="6694488" y="3725863"/>
          <p14:tracePt t="29064" x="6694488" y="3735388"/>
          <p14:tracePt t="29078" x="6684963" y="3735388"/>
          <p14:tracePt t="29086" x="6684963" y="374491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82AF8E-8F56-415C-B5FB-8317217A7719}"/>
              </a:ext>
            </a:extLst>
          </p:cNvPr>
          <p:cNvSpPr txBox="1"/>
          <p:nvPr/>
        </p:nvSpPr>
        <p:spPr>
          <a:xfrm>
            <a:off x="2705099" y="209550"/>
            <a:ext cx="3733800" cy="369332"/>
          </a:xfrm>
          <a:prstGeom prst="rect">
            <a:avLst/>
          </a:prstGeom>
          <a:noFill/>
        </p:spPr>
        <p:txBody>
          <a:bodyPr wrap="square" rtlCol="0">
            <a:spAutoFit/>
          </a:bodyPr>
          <a:lstStyle/>
          <a:p>
            <a:pPr algn="ctr"/>
            <a:r>
              <a:rPr lang="en-US" b="1" u="sng" dirty="0">
                <a:latin typeface="Arial" panose="020B0604020202020204" pitchFamily="34" charset="0"/>
              </a:rPr>
              <a:t>PLOTTING ACF &amp; PACF</a:t>
            </a:r>
          </a:p>
        </p:txBody>
      </p:sp>
      <p:sp>
        <p:nvSpPr>
          <p:cNvPr id="3" name="Rectangle 2">
            <a:extLst>
              <a:ext uri="{FF2B5EF4-FFF2-40B4-BE49-F238E27FC236}">
                <a16:creationId xmlns:a16="http://schemas.microsoft.com/office/drawing/2014/main" id="{A6CAD549-E9BA-4566-9A88-97E53CC4FAFB}"/>
              </a:ext>
            </a:extLst>
          </p:cNvPr>
          <p:cNvSpPr/>
          <p:nvPr/>
        </p:nvSpPr>
        <p:spPr>
          <a:xfrm>
            <a:off x="685800" y="819150"/>
            <a:ext cx="7924800" cy="646331"/>
          </a:xfrm>
          <a:prstGeom prst="rect">
            <a:avLst/>
          </a:prstGeom>
        </p:spPr>
        <p:txBody>
          <a:bodyPr wrap="square">
            <a:spAutoFit/>
          </a:bodyPr>
          <a:lstStyle/>
          <a:p>
            <a:pPr algn="ctr"/>
            <a:r>
              <a:rPr lang="en-US" dirty="0">
                <a:solidFill>
                  <a:srgbClr val="000000"/>
                </a:solidFill>
                <a:latin typeface="1"/>
              </a:rPr>
              <a:t>Here we can see the ACF and PACF both has a recurring pattern every 7 periods. Indicating a weekly pattern exists. With both P &amp; Q=7 </a:t>
            </a:r>
            <a:endParaRPr lang="en-US" dirty="0"/>
          </a:p>
        </p:txBody>
      </p:sp>
      <p:pic>
        <p:nvPicPr>
          <p:cNvPr id="5" name="Picture 4">
            <a:extLst>
              <a:ext uri="{FF2B5EF4-FFF2-40B4-BE49-F238E27FC236}">
                <a16:creationId xmlns:a16="http://schemas.microsoft.com/office/drawing/2014/main" id="{AFEAE160-A370-4C17-906B-BA2C5297B940}"/>
              </a:ext>
            </a:extLst>
          </p:cNvPr>
          <p:cNvPicPr>
            <a:picLocks noChangeAspect="1"/>
          </p:cNvPicPr>
          <p:nvPr/>
        </p:nvPicPr>
        <p:blipFill>
          <a:blip r:embed="rId4"/>
          <a:stretch>
            <a:fillRect/>
          </a:stretch>
        </p:blipFill>
        <p:spPr>
          <a:xfrm>
            <a:off x="1833562" y="1465481"/>
            <a:ext cx="5476875" cy="3541713"/>
          </a:xfrm>
          <a:prstGeom prst="rect">
            <a:avLst/>
          </a:prstGeom>
        </p:spPr>
      </p:pic>
      <p:pic>
        <p:nvPicPr>
          <p:cNvPr id="4" name="Audio 3">
            <a:hlinkClick r:id="" action="ppaction://media"/>
            <a:extLst>
              <a:ext uri="{FF2B5EF4-FFF2-40B4-BE49-F238E27FC236}">
                <a16:creationId xmlns:a16="http://schemas.microsoft.com/office/drawing/2014/main" id="{D6A69BA1-7B8E-44D7-AC31-72EC24890E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760397668"/>
      </p:ext>
    </p:extLst>
  </p:cSld>
  <p:clrMapOvr>
    <a:masterClrMapping/>
  </p:clrMapOvr>
  <mc:AlternateContent xmlns:mc="http://schemas.openxmlformats.org/markup-compatibility/2006">
    <mc:Choice xmlns:p14="http://schemas.microsoft.com/office/powerpoint/2010/main" Requires="p14">
      <p:transition spd="slow" p14:dur="2000" advTm="21163"/>
    </mc:Choice>
    <mc:Fallback>
      <p:transition spd="slow" advTm="211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8468" x="6665913" y="3744913"/>
          <p14:tracePt t="8476" x="6627813" y="3744913"/>
          <p14:tracePt t="8483" x="6589713" y="3744913"/>
          <p14:tracePt t="8490" x="6562725" y="3744913"/>
          <p14:tracePt t="8498" x="6505575" y="3744913"/>
          <p14:tracePt t="8505" x="6430963" y="3744913"/>
          <p14:tracePt t="8514" x="6365875" y="3735388"/>
          <p14:tracePt t="8520" x="6280150" y="3716338"/>
          <p14:tracePt t="8527" x="6176963" y="3689350"/>
          <p14:tracePt t="8535" x="6073775" y="3641725"/>
          <p14:tracePt t="8542" x="5980113" y="3613150"/>
          <p14:tracePt t="8550" x="5867400" y="3586163"/>
          <p14:tracePt t="8557" x="5754688" y="3538538"/>
          <p14:tracePt t="8564" x="5641975" y="3519488"/>
          <p14:tracePt t="8571" x="5538788" y="3500438"/>
          <p14:tracePt t="8581" x="5445125" y="3482975"/>
          <p14:tracePt t="8586" x="5370513" y="3463925"/>
          <p14:tracePt t="8594" x="5276850" y="3435350"/>
          <p14:tracePt t="8601" x="5181600" y="3416300"/>
          <p14:tracePt t="8608" x="5087938" y="3397250"/>
          <p14:tracePt t="8616" x="4984750" y="3378200"/>
          <p14:tracePt t="8623" x="4900613" y="3360738"/>
          <p14:tracePt t="8631" x="4835525" y="3341688"/>
          <p14:tracePt t="8638" x="4768850" y="3322638"/>
          <p14:tracePt t="8647" x="4684713" y="3303588"/>
          <p14:tracePt t="8653" x="4619625" y="3284538"/>
          <p14:tracePt t="8660" x="4552950" y="3267075"/>
          <p14:tracePt t="8667" x="4497388" y="3248025"/>
          <p14:tracePt t="8675" x="4449763" y="3228975"/>
          <p14:tracePt t="8682" x="4394200" y="3209925"/>
          <p14:tracePt t="8689" x="4346575" y="3190875"/>
          <p14:tracePt t="8698" x="4308475" y="3171825"/>
          <p14:tracePt t="8704" x="4281488" y="3162300"/>
          <p14:tracePt t="8713" x="4252913" y="3144838"/>
          <p14:tracePt t="8719" x="4233863" y="3135313"/>
          <p14:tracePt t="8727" x="4224338" y="3116263"/>
          <p14:tracePt t="8734" x="4195763" y="3116263"/>
          <p14:tracePt t="8741" x="4178300" y="3097213"/>
          <p14:tracePt t="8749" x="4168775" y="3087688"/>
          <p14:tracePt t="8756" x="4149725" y="3078163"/>
          <p14:tracePt t="8764" x="4130675" y="3068638"/>
          <p14:tracePt t="8771" x="4111625" y="3059113"/>
          <p14:tracePt t="8780" x="4102100" y="3051175"/>
          <p14:tracePt t="8786" x="4075113" y="3041650"/>
          <p14:tracePt t="8793" x="4065588" y="3022600"/>
          <p14:tracePt t="8800" x="4046538" y="3013075"/>
          <p14:tracePt t="8808" x="4027488" y="3013075"/>
          <p14:tracePt t="8815" x="3989388" y="2994025"/>
          <p14:tracePt t="8822" x="3971925" y="2984500"/>
          <p14:tracePt t="8830" x="3952875" y="2984500"/>
          <p14:tracePt t="8837" x="3943350" y="2965450"/>
          <p14:tracePt t="8847" x="3914775" y="2955925"/>
          <p14:tracePt t="8852" x="3895725" y="2955925"/>
          <p14:tracePt t="8859" x="3886200" y="2938463"/>
          <p14:tracePt t="8866" x="3867150" y="2938463"/>
          <p14:tracePt t="8874" x="3859213" y="2928938"/>
          <p14:tracePt t="8881" x="3849688" y="2909888"/>
          <p14:tracePt t="8889" x="3830638" y="2909888"/>
          <p14:tracePt t="8897" x="3821113" y="2900363"/>
          <p14:tracePt t="8903" x="3802063" y="2890838"/>
          <p14:tracePt t="8913" x="3792538" y="2881313"/>
          <p14:tracePt t="8918" x="3773488" y="2871788"/>
          <p14:tracePt t="8925" x="3756025" y="2862263"/>
          <p14:tracePt t="8933" x="3736975" y="2852738"/>
          <p14:tracePt t="8940" x="3727450" y="2843213"/>
          <p14:tracePt t="8948" x="3708400" y="2835275"/>
          <p14:tracePt t="8955" x="3698875" y="2825750"/>
          <p14:tracePt t="8970" x="3689350" y="2816225"/>
          <p14:tracePt t="8980" x="3679825" y="2816225"/>
          <p14:tracePt t="8992" x="3670300" y="2806700"/>
          <p14:tracePt t="8999" x="3670300" y="2797175"/>
          <p14:tracePt t="9021" x="3660775" y="2797175"/>
          <p14:tracePt t="11153" x="3670300" y="2759075"/>
          <p14:tracePt t="11161" x="3708400" y="2674938"/>
          <p14:tracePt t="11168" x="3736975" y="2600325"/>
          <p14:tracePt t="11176" x="3763963" y="2533650"/>
          <p14:tracePt t="11183" x="3802063" y="2468563"/>
          <p14:tracePt t="11190" x="3830638" y="2411413"/>
          <p14:tracePt t="11197" x="3867150" y="2336800"/>
          <p14:tracePt t="11205" x="3914775" y="2271713"/>
          <p14:tracePt t="11212" x="3952875" y="2214563"/>
          <p14:tracePt t="11219" x="3998913" y="2149475"/>
          <p14:tracePt t="11228" x="4037013" y="2092325"/>
          <p14:tracePt t="11234" x="4083050" y="2017713"/>
          <p14:tracePt t="11244" x="4121150" y="1981200"/>
          <p14:tracePt t="11249" x="4159250" y="1924050"/>
          <p14:tracePt t="11256" x="4195763" y="1849438"/>
          <p14:tracePt t="11264" x="4233863" y="1801813"/>
          <p14:tracePt t="11271" x="4271963" y="1746250"/>
          <p14:tracePt t="11279" x="4308475" y="1708150"/>
          <p14:tracePt t="11286" x="4337050" y="1670050"/>
          <p14:tracePt t="11294" x="4365625" y="1643063"/>
          <p14:tracePt t="11301" x="4384675" y="1614488"/>
          <p14:tracePt t="11310" x="4411663" y="1585913"/>
          <p14:tracePt t="11315" x="4421188" y="1566863"/>
          <p14:tracePt t="11323" x="4449763" y="1539875"/>
          <p14:tracePt t="11330" x="4468813" y="1530350"/>
          <p14:tracePt t="11337" x="4478338" y="1511300"/>
          <p14:tracePt t="11345" x="4516438" y="1482725"/>
          <p14:tracePt t="11352" x="4524375" y="1473200"/>
          <p14:tracePt t="11361" x="4543425" y="1446213"/>
          <p14:tracePt t="11367" x="4572000" y="1427163"/>
          <p14:tracePt t="11375" x="4581525" y="1417638"/>
          <p14:tracePt t="11382" x="4600575" y="1389063"/>
          <p14:tracePt t="11389" x="4627563" y="1370013"/>
          <p14:tracePt t="11397" x="4637088" y="1360488"/>
          <p14:tracePt t="11404" x="4665663" y="1333500"/>
          <p14:tracePt t="11411" x="4694238" y="1314450"/>
          <p14:tracePt t="11418" x="4713288" y="1295400"/>
          <p14:tracePt t="11427" x="4732338" y="1285875"/>
          <p14:tracePt t="11433" x="4749800" y="1266825"/>
          <p14:tracePt t="11441" x="4768850" y="1257300"/>
          <p14:tracePt t="11448" x="4787900" y="1238250"/>
          <p14:tracePt t="11455" x="4797425" y="1230313"/>
          <p14:tracePt t="11463" x="4816475" y="1220788"/>
          <p14:tracePt t="11478" x="4835525" y="1220788"/>
          <p14:tracePt t="11485" x="4835525" y="1211263"/>
          <p14:tracePt t="11494" x="4843463" y="1211263"/>
          <p14:tracePt t="11507" x="4843463" y="1201738"/>
          <p14:tracePt t="11515" x="4852988" y="1192213"/>
          <p14:tracePt t="11537" x="4862513" y="1192213"/>
          <p14:tracePt t="11545" x="4872038" y="1192213"/>
          <p14:tracePt t="14554" x="4872038" y="1201738"/>
          <p14:tracePt t="14561" x="4872038" y="1230313"/>
          <p14:tracePt t="14568" x="4852988" y="1238250"/>
          <p14:tracePt t="14576" x="4852988" y="1257300"/>
          <p14:tracePt t="14583" x="4843463" y="1276350"/>
          <p14:tracePt t="14591" x="4826000" y="1295400"/>
          <p14:tracePt t="14598" x="4816475" y="1304925"/>
          <p14:tracePt t="14607" x="4806950" y="1323975"/>
          <p14:tracePt t="14612" x="4787900" y="1350963"/>
          <p14:tracePt t="14620" x="4778375" y="1370013"/>
          <p14:tracePt t="14627" x="4759325" y="1398588"/>
          <p14:tracePt t="14635" x="4740275" y="1446213"/>
          <p14:tracePt t="14642" x="4713288" y="1482725"/>
          <p14:tracePt t="14649" x="4684713" y="1539875"/>
          <p14:tracePt t="14658" x="4646613" y="1604963"/>
          <p14:tracePt t="14664" x="4619625" y="1689100"/>
          <p14:tracePt t="14674" x="4591050" y="1765300"/>
          <p14:tracePt t="14679" x="4572000" y="1830388"/>
          <p14:tracePt t="14686" x="4552950" y="1876425"/>
          <p14:tracePt t="14693" x="4533900" y="1933575"/>
          <p14:tracePt t="14701" x="4516438" y="1971675"/>
          <p14:tracePt t="14708" x="4506913" y="1998663"/>
          <p14:tracePt t="14716" x="4487863" y="2036763"/>
          <p14:tracePt t="14724" x="4468813" y="2065338"/>
          <p14:tracePt t="14731" x="4459288" y="2084388"/>
          <p14:tracePt t="14740" x="4440238" y="2111375"/>
          <p14:tracePt t="14746" x="4430713" y="2139950"/>
          <p14:tracePt t="14753" x="4411663" y="2159000"/>
          <p14:tracePt t="14761" x="4411663" y="2178050"/>
          <p14:tracePt t="14769" x="4403725" y="2197100"/>
          <p14:tracePt t="14777" x="4394200" y="2214563"/>
          <p14:tracePt t="14784" x="4384675" y="2224088"/>
          <p14:tracePt t="14793" x="4375150" y="2233613"/>
          <p14:tracePt t="14798" x="4375150" y="2243138"/>
          <p14:tracePt t="14806" x="4365625" y="2252663"/>
          <p14:tracePt t="14820" x="4356100" y="2262188"/>
          <p14:tracePt t="14842" x="4356100" y="2271713"/>
          <p14:tracePt t="14872" x="4356100" y="2281238"/>
          <p14:tracePt t="14916" x="4356100" y="2290763"/>
          <p14:tracePt t="17814" x="4384675" y="2281238"/>
          <p14:tracePt t="17822" x="4430713" y="2262188"/>
          <p14:tracePt t="17828" x="4497388" y="2233613"/>
          <p14:tracePt t="17836" x="4552950" y="2205038"/>
          <p14:tracePt t="17843" x="4619625" y="2187575"/>
          <p14:tracePt t="17850" x="4694238" y="2159000"/>
          <p14:tracePt t="17858" x="4778375" y="2130425"/>
          <p14:tracePt t="17865" x="4872038" y="2101850"/>
          <p14:tracePt t="17873" x="4975225" y="2065338"/>
          <p14:tracePt t="17880" x="5078413" y="2036763"/>
          <p14:tracePt t="17888" x="5154613" y="2008188"/>
          <p14:tracePt t="17895" x="5248275" y="1989138"/>
          <p14:tracePt t="17905" x="5332413" y="1962150"/>
          <p14:tracePt t="17909" x="5426075" y="1933575"/>
          <p14:tracePt t="17917" x="5510213" y="1914525"/>
          <p14:tracePt t="17924" x="5605463" y="1895475"/>
          <p14:tracePt t="17932" x="5680075" y="1885950"/>
          <p14:tracePt t="17939" x="5745163" y="1868488"/>
          <p14:tracePt t="17946" x="5811838" y="1868488"/>
          <p14:tracePt t="17955" x="5876925" y="1849438"/>
          <p14:tracePt t="17961" x="5942013" y="1849438"/>
          <p14:tracePt t="17971" x="6008688" y="1839913"/>
          <p14:tracePt t="17976" x="6054725" y="1830388"/>
          <p14:tracePt t="17983" x="6111875" y="1830388"/>
          <p14:tracePt t="17991" x="6157913" y="1820863"/>
          <p14:tracePt t="17998" x="6215063" y="1820863"/>
          <p14:tracePt t="18005" x="6243638" y="1820863"/>
          <p14:tracePt t="18013" x="6280150" y="1820863"/>
          <p14:tracePt t="18021" x="6308725" y="1820863"/>
          <p14:tracePt t="18028" x="6337300" y="1820863"/>
          <p14:tracePt t="18035" x="6356350" y="1820863"/>
          <p14:tracePt t="18055" x="6392863" y="1839913"/>
          <p14:tracePt t="18057" x="6411913" y="1839913"/>
          <p14:tracePt t="18064" x="6440488" y="1839913"/>
          <p14:tracePt t="18072" x="6459538" y="1849438"/>
          <p14:tracePt t="18079" x="6469063" y="1849438"/>
          <p14:tracePt t="18088" x="6477000" y="1858963"/>
          <p14:tracePt t="18094" x="6496050" y="1858963"/>
          <p14:tracePt t="18109" x="6505575" y="1868488"/>
          <p14:tracePt t="18116" x="6515100" y="1876425"/>
          <p14:tracePt t="18123" x="6524625" y="1876425"/>
          <p14:tracePt t="18138" x="6543675" y="1885950"/>
          <p14:tracePt t="18154" x="6553200" y="1885950"/>
          <p14:tracePt t="18160" x="6553200" y="1895475"/>
          <p14:tracePt t="18168" x="6562725" y="1905000"/>
          <p14:tracePt t="18190" x="6572250" y="1914525"/>
          <p14:tracePt t="18205" x="6581775" y="1914525"/>
          <p14:tracePt t="18212" x="6581775" y="1924050"/>
          <p14:tracePt t="18227" x="6589713" y="1924050"/>
          <p14:tracePt t="18234" x="6589713" y="1933575"/>
          <p14:tracePt t="18286" x="6589713" y="1943100"/>
          <p14:tracePt t="18500" x="6608763" y="1952625"/>
          <p14:tracePt t="18507" x="6646863" y="1971675"/>
          <p14:tracePt t="18514" x="6684963" y="1981200"/>
          <p14:tracePt t="18522" x="6750050" y="1998663"/>
          <p14:tracePt t="18529" x="6824663" y="2017713"/>
          <p14:tracePt t="18537" x="6900863" y="2036763"/>
          <p14:tracePt t="18544" x="6994525" y="2055813"/>
          <p14:tracePt t="18553" x="7078663" y="2084388"/>
          <p14:tracePt t="18559" x="7172325" y="2101850"/>
          <p14:tracePt t="18566" x="7246938" y="2120900"/>
          <p14:tracePt t="18573" x="7342188" y="2139950"/>
          <p14:tracePt t="18581" x="7445375" y="2168525"/>
          <p14:tracePt t="18588" x="7539038" y="2197100"/>
          <p14:tracePt t="18595" x="7613650" y="2224088"/>
          <p14:tracePt t="18604" x="7688263" y="2252663"/>
          <p14:tracePt t="18610" x="7745413" y="2281238"/>
          <p14:tracePt t="18620" x="7800975" y="2300288"/>
          <p14:tracePt t="18625" x="7839075" y="2308225"/>
          <p14:tracePt t="18632" x="7877175" y="2336800"/>
          <p14:tracePt t="18640" x="7904163" y="2355850"/>
          <p14:tracePt t="18647" x="7932738" y="2365375"/>
          <p14:tracePt t="18654" x="7961313" y="2384425"/>
          <p14:tracePt t="18662" x="7989888" y="2393950"/>
          <p14:tracePt t="18670" x="8007350" y="2411413"/>
          <p14:tracePt t="18677" x="8026400" y="2420938"/>
          <p14:tracePt t="18687" x="8045450" y="2439988"/>
          <p14:tracePt t="18691" x="8054975" y="2449513"/>
          <p14:tracePt t="18699" x="8074025" y="2459038"/>
          <p14:tracePt t="18706" x="8083550" y="2468563"/>
          <p14:tracePt t="18713" x="8093075" y="2478088"/>
          <p14:tracePt t="18721" x="8102600" y="2487613"/>
          <p14:tracePt t="18728" x="8110538" y="2487613"/>
          <p14:tracePt t="18737" x="8110538" y="2497138"/>
          <p14:tracePt t="18743" x="8120063" y="2497138"/>
          <p14:tracePt t="18758" x="8120063" y="2506663"/>
          <p14:tracePt t="18765" x="8129588" y="2506663"/>
          <p14:tracePt t="18787" x="8139113" y="2506663"/>
          <p14:tracePt t="18846" x="8139113" y="2516188"/>
          <p14:tracePt t="19238" x="8139113" y="2524125"/>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11B56-6A9B-4ED4-8413-4295EB9E2454}"/>
              </a:ext>
            </a:extLst>
          </p:cNvPr>
          <p:cNvSpPr txBox="1"/>
          <p:nvPr/>
        </p:nvSpPr>
        <p:spPr>
          <a:xfrm>
            <a:off x="152400" y="246102"/>
            <a:ext cx="3581400" cy="646331"/>
          </a:xfrm>
          <a:prstGeom prst="rect">
            <a:avLst/>
          </a:prstGeom>
          <a:noFill/>
        </p:spPr>
        <p:txBody>
          <a:bodyPr wrap="square" rtlCol="0">
            <a:spAutoFit/>
          </a:bodyPr>
          <a:lstStyle/>
          <a:p>
            <a:pPr algn="ctr"/>
            <a:r>
              <a:rPr lang="en-US" b="1" u="sng" dirty="0">
                <a:latin typeface="Arial" panose="020B0604020202020204" pitchFamily="34" charset="0"/>
              </a:rPr>
              <a:t>TRAIN TEST SPLIT &amp; BUILDING ARIMA MODEL</a:t>
            </a:r>
          </a:p>
        </p:txBody>
      </p:sp>
      <p:sp>
        <p:nvSpPr>
          <p:cNvPr id="3" name="TextBox 2">
            <a:extLst>
              <a:ext uri="{FF2B5EF4-FFF2-40B4-BE49-F238E27FC236}">
                <a16:creationId xmlns:a16="http://schemas.microsoft.com/office/drawing/2014/main" id="{677ADA87-FEB5-497A-A225-E501F5CEDD59}"/>
              </a:ext>
            </a:extLst>
          </p:cNvPr>
          <p:cNvSpPr txBox="1"/>
          <p:nvPr/>
        </p:nvSpPr>
        <p:spPr>
          <a:xfrm>
            <a:off x="381000" y="1733550"/>
            <a:ext cx="335280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Summary of ARMA Model: </a:t>
            </a:r>
          </a:p>
          <a:p>
            <a:r>
              <a:rPr lang="en-US" sz="1600" b="1" dirty="0">
                <a:latin typeface="Arial" panose="020B0604020202020204" pitchFamily="34" charset="0"/>
                <a:cs typeface="Arial" panose="020B0604020202020204" pitchFamily="34" charset="0"/>
              </a:rPr>
              <a:t>Forecasting </a:t>
            </a:r>
            <a:r>
              <a:rPr lang="en-US" sz="1600" dirty="0">
                <a:latin typeface="Arial" panose="020B0604020202020204" pitchFamily="34" charset="0"/>
                <a:cs typeface="Arial" panose="020B0604020202020204" pitchFamily="34" charset="0"/>
              </a:rPr>
              <a:t>using the developed model and printing out the 0</a:t>
            </a:r>
            <a:r>
              <a:rPr lang="en-US" sz="1600" b="1" dirty="0">
                <a:latin typeface="Arial" panose="020B0604020202020204" pitchFamily="34" charset="0"/>
                <a:cs typeface="Arial" panose="020B0604020202020204" pitchFamily="34" charset="0"/>
              </a:rPr>
              <a:t>7 month forecast</a:t>
            </a:r>
            <a:r>
              <a:rPr lang="en-US" sz="1600" dirty="0">
                <a:latin typeface="Arial" panose="020B0604020202020204" pitchFamily="34" charset="0"/>
                <a:cs typeface="Arial" panose="020B0604020202020204" pitchFamily="34" charset="0"/>
              </a:rPr>
              <a:t>. </a:t>
            </a:r>
          </a:p>
        </p:txBody>
      </p:sp>
      <p:grpSp>
        <p:nvGrpSpPr>
          <p:cNvPr id="6" name="Group 5">
            <a:extLst>
              <a:ext uri="{FF2B5EF4-FFF2-40B4-BE49-F238E27FC236}">
                <a16:creationId xmlns:a16="http://schemas.microsoft.com/office/drawing/2014/main" id="{3DAE210C-6CBD-4197-85F5-26E66299521D}"/>
              </a:ext>
            </a:extLst>
          </p:cNvPr>
          <p:cNvGrpSpPr/>
          <p:nvPr/>
        </p:nvGrpSpPr>
        <p:grpSpPr>
          <a:xfrm>
            <a:off x="4191000" y="-19050"/>
            <a:ext cx="4800600" cy="5057775"/>
            <a:chOff x="2743200" y="-171450"/>
            <a:chExt cx="5505450" cy="6486525"/>
          </a:xfrm>
        </p:grpSpPr>
        <p:pic>
          <p:nvPicPr>
            <p:cNvPr id="4" name="Picture 3">
              <a:extLst>
                <a:ext uri="{FF2B5EF4-FFF2-40B4-BE49-F238E27FC236}">
                  <a16:creationId xmlns:a16="http://schemas.microsoft.com/office/drawing/2014/main" id="{CAFEB859-A373-4EEC-BDB3-65FCE24BA112}"/>
                </a:ext>
              </a:extLst>
            </p:cNvPr>
            <p:cNvPicPr>
              <a:picLocks noChangeAspect="1"/>
            </p:cNvPicPr>
            <p:nvPr/>
          </p:nvPicPr>
          <p:blipFill>
            <a:blip r:embed="rId4"/>
            <a:stretch>
              <a:fillRect/>
            </a:stretch>
          </p:blipFill>
          <p:spPr>
            <a:xfrm>
              <a:off x="2743200" y="-171450"/>
              <a:ext cx="5505450" cy="3905250"/>
            </a:xfrm>
            <a:prstGeom prst="rect">
              <a:avLst/>
            </a:prstGeom>
          </p:spPr>
        </p:pic>
        <p:pic>
          <p:nvPicPr>
            <p:cNvPr id="5" name="Picture 4">
              <a:extLst>
                <a:ext uri="{FF2B5EF4-FFF2-40B4-BE49-F238E27FC236}">
                  <a16:creationId xmlns:a16="http://schemas.microsoft.com/office/drawing/2014/main" id="{5094D888-3ECB-406A-9B3E-D689E8C795E8}"/>
                </a:ext>
              </a:extLst>
            </p:cNvPr>
            <p:cNvPicPr>
              <a:picLocks noChangeAspect="1"/>
            </p:cNvPicPr>
            <p:nvPr/>
          </p:nvPicPr>
          <p:blipFill rotWithShape="1">
            <a:blip r:embed="rId5"/>
            <a:srcRect r="4463"/>
            <a:stretch/>
          </p:blipFill>
          <p:spPr>
            <a:xfrm>
              <a:off x="2743201" y="3733800"/>
              <a:ext cx="5505449" cy="2581275"/>
            </a:xfrm>
            <a:prstGeom prst="rect">
              <a:avLst/>
            </a:prstGeom>
          </p:spPr>
        </p:pic>
      </p:grpSp>
      <p:pic>
        <p:nvPicPr>
          <p:cNvPr id="7" name="Audio 6">
            <a:hlinkClick r:id="" action="ppaction://media"/>
            <a:extLst>
              <a:ext uri="{FF2B5EF4-FFF2-40B4-BE49-F238E27FC236}">
                <a16:creationId xmlns:a16="http://schemas.microsoft.com/office/drawing/2014/main" id="{4A8AF46E-8B52-4CFF-9B33-C727AA9675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084475767"/>
      </p:ext>
    </p:extLst>
  </p:cSld>
  <p:clrMapOvr>
    <a:masterClrMapping/>
  </p:clrMapOvr>
  <mc:AlternateContent xmlns:mc="http://schemas.openxmlformats.org/markup-compatibility/2006">
    <mc:Choice xmlns:p14="http://schemas.microsoft.com/office/powerpoint/2010/main" Requires="p14">
      <p:transition spd="slow" p14:dur="2000" advTm="21534"/>
    </mc:Choice>
    <mc:Fallback>
      <p:transition spd="slow" advTm="21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318" x="8083550" y="2524125"/>
          <p14:tracePt t="1325" x="7970838" y="2533650"/>
          <p14:tracePt t="1333" x="7829550" y="2533650"/>
          <p14:tracePt t="1340" x="7707313" y="2533650"/>
          <p14:tracePt t="1352" x="7491413" y="2533650"/>
          <p14:tracePt t="1355" x="7256463" y="2524125"/>
          <p14:tracePt t="1363" x="7088188" y="2497138"/>
          <p14:tracePt t="1369" x="6872288" y="2459038"/>
          <p14:tracePt t="1377" x="6589713" y="2393950"/>
          <p14:tracePt t="1383" x="6365875" y="2336800"/>
          <p14:tracePt t="1391" x="6205538" y="2290763"/>
          <p14:tracePt t="1399" x="5999163" y="2224088"/>
          <p14:tracePt t="1406" x="5857875" y="2149475"/>
          <p14:tracePt t="1416" x="5726113" y="2101850"/>
          <p14:tracePt t="1420" x="5632450" y="2055813"/>
          <p14:tracePt t="1428" x="5548313" y="1998663"/>
          <p14:tracePt t="1436" x="5510213" y="1981200"/>
          <p14:tracePt t="12772" x="5548313" y="1905000"/>
          <p14:tracePt t="12779" x="5613400" y="1820863"/>
          <p14:tracePt t="12787" x="5670550" y="1746250"/>
          <p14:tracePt t="12794" x="5735638" y="1660525"/>
          <p14:tracePt t="12801" x="5783263" y="1604963"/>
          <p14:tracePt t="12808" x="5838825" y="1549400"/>
          <p14:tracePt t="12816" x="5895975" y="1482725"/>
          <p14:tracePt t="12823" x="5970588" y="1427163"/>
          <p14:tracePt t="12830" x="6037263" y="1379538"/>
          <p14:tracePt t="12838" x="6092825" y="1341438"/>
          <p14:tracePt t="12845" x="6140450" y="1304925"/>
          <p14:tracePt t="12854" x="6176963" y="1276350"/>
          <p14:tracePt t="12860" x="6224588" y="1247775"/>
          <p14:tracePt t="12867" x="6261100" y="1230313"/>
          <p14:tracePt t="12875" x="6280150" y="1211263"/>
          <p14:tracePt t="12882" x="6299200" y="1201738"/>
          <p14:tracePt t="12890" x="6308725" y="1201738"/>
          <p14:tracePt t="12897" x="6327775" y="1182688"/>
          <p14:tracePt t="12904" x="6337300" y="1182688"/>
          <p14:tracePt t="12912" x="6346825" y="1182688"/>
          <p14:tracePt t="12920" x="6365875" y="1173163"/>
          <p14:tracePt t="12934" x="6373813" y="1173163"/>
          <p14:tracePt t="12941" x="6383338" y="1173163"/>
          <p14:tracePt t="12949" x="6392863" y="1173163"/>
          <p14:tracePt t="12971" x="6402388" y="1173163"/>
          <p14:tracePt t="12993" x="6411913" y="1173163"/>
          <p14:tracePt t="13000" x="6421438" y="1173163"/>
          <p14:tracePt t="13067" x="6421438" y="1182688"/>
          <p14:tracePt t="13089" x="6421438" y="1192213"/>
          <p14:tracePt t="13105" x="6421438" y="1201738"/>
          <p14:tracePt t="13118" x="6411913" y="1220788"/>
          <p14:tracePt t="13126" x="6402388" y="1230313"/>
          <p14:tracePt t="13133" x="6383338" y="1247775"/>
          <p14:tracePt t="13140" x="6337300" y="1285875"/>
          <p14:tracePt t="13148" x="6280150" y="1333500"/>
          <p14:tracePt t="13155" x="6224588" y="1370013"/>
          <p14:tracePt t="13162" x="6167438" y="1408113"/>
          <p14:tracePt t="13170" x="6111875" y="1446213"/>
          <p14:tracePt t="13177" x="6054725" y="1482725"/>
          <p14:tracePt t="13187" x="5999163" y="1520825"/>
          <p14:tracePt t="13192" x="5924550" y="1566863"/>
          <p14:tracePt t="13199" x="5821363" y="1614488"/>
          <p14:tracePt t="13207" x="5680075" y="1698625"/>
          <p14:tracePt t="13214" x="5510213" y="1792288"/>
          <p14:tracePt t="13222" x="5387975" y="1858963"/>
          <p14:tracePt t="13229" x="5238750" y="1943100"/>
          <p14:tracePt t="13237" x="5097463" y="2017713"/>
          <p14:tracePt t="13244" x="4994275" y="2055813"/>
          <p14:tracePt t="13254" x="4900613" y="2092325"/>
          <p14:tracePt t="13258" x="4826000" y="2139950"/>
          <p14:tracePt t="13266" x="4749800" y="2178050"/>
          <p14:tracePt t="13273" x="4703763" y="2197100"/>
          <p14:tracePt t="13281" x="4665663" y="2214563"/>
          <p14:tracePt t="13288" x="4637088" y="2233613"/>
          <p14:tracePt t="13295" x="4610100" y="2252663"/>
          <p14:tracePt t="13304" x="4572000" y="2252663"/>
          <p14:tracePt t="13310" x="4552950" y="2271713"/>
          <p14:tracePt t="13320" x="4533900" y="2281238"/>
          <p14:tracePt t="13325" x="4524375" y="2281238"/>
          <p14:tracePt t="13332" x="4506913" y="2300288"/>
          <p14:tracePt t="13339" x="4497388" y="2300288"/>
          <p14:tracePt t="13347" x="4478338" y="2308225"/>
          <p14:tracePt t="13354" x="4468813" y="2317750"/>
          <p14:tracePt t="13362" x="4459288" y="2327275"/>
          <p14:tracePt t="14623" x="4440238" y="2327275"/>
          <p14:tracePt t="14638" x="4430713" y="2327275"/>
          <p14:tracePt t="14645" x="4411663" y="2327275"/>
          <p14:tracePt t="14653" x="4403725" y="2327275"/>
          <p14:tracePt t="14669" x="4384675" y="2327275"/>
          <p14:tracePt t="14682" x="4375150" y="2327275"/>
          <p14:tracePt t="14697" x="4365625" y="2327275"/>
          <p14:tracePt t="14704" x="4356100" y="2327275"/>
          <p14:tracePt t="14712" x="4337050" y="2327275"/>
          <p14:tracePt t="14719" x="4308475" y="2327275"/>
          <p14:tracePt t="14726" x="4271963" y="2327275"/>
          <p14:tracePt t="14736" x="4214813" y="2327275"/>
          <p14:tracePt t="14741" x="4168775" y="2327275"/>
          <p14:tracePt t="14748" x="4092575" y="2327275"/>
          <p14:tracePt t="14756" x="4037013" y="2327275"/>
          <p14:tracePt t="14763" x="3979863" y="2327275"/>
          <p14:tracePt t="14771" x="3924300" y="2327275"/>
          <p14:tracePt t="14778" x="3867150" y="2327275"/>
          <p14:tracePt t="14786" x="3802063" y="2327275"/>
          <p14:tracePt t="14793" x="3717925" y="2327275"/>
          <p14:tracePt t="14802" x="3624263" y="2327275"/>
          <p14:tracePt t="14808" x="3548063" y="2327275"/>
          <p14:tracePt t="14815" x="3482975" y="2327275"/>
          <p14:tracePt t="14822" x="3427413" y="2327275"/>
          <p14:tracePt t="14830" x="3351213" y="2317750"/>
          <p14:tracePt t="14837" x="3276600" y="2317750"/>
          <p14:tracePt t="14844" x="3173413" y="2317750"/>
          <p14:tracePt t="14852" x="3098800" y="2317750"/>
          <p14:tracePt t="14859" x="3022600" y="2317750"/>
          <p14:tracePt t="14869" x="2947988" y="2317750"/>
          <p14:tracePt t="14874" x="2890838" y="2317750"/>
          <p14:tracePt t="14882" x="2854325" y="2317750"/>
          <p14:tracePt t="14888" x="2816225" y="2317750"/>
          <p14:tracePt t="14903" x="2760663" y="2317750"/>
          <p14:tracePt t="14911" x="2732088" y="2317750"/>
          <p14:tracePt t="14919" x="2703513" y="2317750"/>
          <p14:tracePt t="14926" x="2674938" y="2317750"/>
          <p14:tracePt t="14935" x="2667000" y="2317750"/>
          <p14:tracePt t="14940" x="2647950" y="2317750"/>
          <p14:tracePt t="14948" x="2628900" y="2327275"/>
          <p14:tracePt t="14955" x="2600325" y="2336800"/>
          <p14:tracePt t="14963" x="2581275" y="2336800"/>
          <p14:tracePt t="14970" x="2571750" y="2336800"/>
          <p14:tracePt t="14977" x="2554288" y="2346325"/>
          <p14:tracePt t="16306" x="2544763" y="2355850"/>
          <p14:tracePt t="16313" x="2535238" y="2355850"/>
          <p14:tracePt t="16327" x="2525713" y="2365375"/>
          <p14:tracePt t="16350" x="2516188" y="2374900"/>
          <p14:tracePt t="16357" x="2516188" y="2384425"/>
          <p14:tracePt t="16371" x="2506663" y="2384425"/>
          <p14:tracePt t="16394" x="2497138" y="2393950"/>
          <p14:tracePt t="16417" x="2487613" y="2393950"/>
          <p14:tracePt t="16423" x="2478088" y="2393950"/>
          <p14:tracePt t="16438" x="2478088" y="2403475"/>
          <p14:tracePt t="16445" x="2468563" y="2403475"/>
          <p14:tracePt t="16490" x="2459038" y="2403475"/>
          <p14:tracePt t="16512" x="2449513" y="2411413"/>
          <p14:tracePt t="16527" x="2441575" y="2420938"/>
          <p14:tracePt t="16541" x="2432050" y="2420938"/>
          <p14:tracePt t="16549" x="2432050" y="2430463"/>
          <p14:tracePt t="16556" x="2413000" y="2430463"/>
          <p14:tracePt t="16571" x="2403475" y="2439988"/>
          <p14:tracePt t="16578" x="2384425" y="2449513"/>
          <p14:tracePt t="16585" x="2374900" y="2449513"/>
          <p14:tracePt t="16593" x="2355850" y="2449513"/>
          <p14:tracePt t="16601" x="2346325" y="2459038"/>
          <p14:tracePt t="16608" x="2338388" y="2459038"/>
          <p14:tracePt t="16617" x="2319338" y="2468563"/>
          <p14:tracePt t="16622" x="2309813" y="2468563"/>
          <p14:tracePt t="16629" x="2300288" y="2468563"/>
          <p14:tracePt t="16637" x="2281238" y="2478088"/>
          <p14:tracePt t="16644" x="2271713" y="2487613"/>
          <p14:tracePt t="16652" x="2262188" y="2487613"/>
          <p14:tracePt t="16659" x="2243138" y="2487613"/>
          <p14:tracePt t="16668" x="2233613" y="2497138"/>
          <p14:tracePt t="16674" x="2225675" y="2497138"/>
          <p14:tracePt t="16684" x="2206625" y="2506663"/>
          <p14:tracePt t="16689" x="2197100" y="2506663"/>
          <p14:tracePt t="16696" x="2187575" y="2506663"/>
          <p14:tracePt t="16704" x="2168525" y="2506663"/>
          <p14:tracePt t="16711" x="2149475" y="2506663"/>
          <p14:tracePt t="16718" x="2122488" y="2506663"/>
          <p14:tracePt t="16726" x="2093913" y="2506663"/>
          <p14:tracePt t="16734" x="2074863" y="2506663"/>
          <p14:tracePt t="16740" x="2046288" y="2506663"/>
          <p14:tracePt t="16750" x="2027238" y="2506663"/>
          <p14:tracePt t="16755" x="2009775" y="2506663"/>
          <p14:tracePt t="16762" x="1981200" y="2506663"/>
          <p14:tracePt t="16770" x="1952625" y="2506663"/>
          <p14:tracePt t="16777" x="1933575" y="2506663"/>
          <p14:tracePt t="16784" x="1914525" y="2506663"/>
          <p14:tracePt t="16791" x="1887538" y="2506663"/>
          <p14:tracePt t="16800" x="1868488" y="2506663"/>
          <p14:tracePt t="16806" x="1839913" y="2506663"/>
          <p14:tracePt t="16814" x="1820863" y="2506663"/>
          <p14:tracePt t="16821" x="1801813" y="2506663"/>
          <p14:tracePt t="16829" x="1784350" y="2497138"/>
          <p14:tracePt t="16836" x="1765300" y="2497138"/>
          <p14:tracePt t="16843" x="1736725" y="2497138"/>
          <p14:tracePt t="16851" x="1708150" y="2487613"/>
          <p14:tracePt t="16858" x="1681163" y="2478088"/>
          <p14:tracePt t="16866" x="1652588" y="2478088"/>
          <p14:tracePt t="16873" x="1624013" y="2468563"/>
          <p14:tracePt t="16880" x="1595438" y="2468563"/>
          <p14:tracePt t="16900" x="1549400" y="2459038"/>
          <p14:tracePt t="16902" x="1520825" y="2449513"/>
          <p14:tracePt t="16910" x="1501775" y="2449513"/>
          <p14:tracePt t="16917" x="1482725" y="2439988"/>
          <p14:tracePt t="16924" x="1455738" y="2439988"/>
          <p14:tracePt t="16933" x="1436688" y="2439988"/>
          <p14:tracePt t="16939" x="1408113" y="2430463"/>
          <p14:tracePt t="16947" x="1379538" y="2420938"/>
          <p14:tracePt t="16954" x="1360488" y="2420938"/>
          <p14:tracePt t="16961" x="1343025" y="2411413"/>
          <p14:tracePt t="16969" x="1314450" y="2411413"/>
          <p14:tracePt t="16976" x="1304925" y="2411413"/>
          <p14:tracePt t="16984" x="1276350" y="2403475"/>
          <p14:tracePt t="16991" x="1257300" y="2393950"/>
          <p14:tracePt t="17000" x="1249363" y="2393950"/>
          <p14:tracePt t="17006" x="1239838" y="2393950"/>
          <p14:tracePt t="17020" x="1230313" y="2393950"/>
          <p14:tracePt t="17028" x="1220788" y="2393950"/>
          <p14:tracePt t="17035" x="1211263" y="2393950"/>
          <p14:tracePt t="17042" x="1201738" y="2393950"/>
          <p14:tracePt t="17057" x="1192213" y="2393950"/>
          <p14:tracePt t="17072" x="1182688" y="2393950"/>
          <p14:tracePt t="17094" x="1173163" y="2393950"/>
          <p14:tracePt t="17869" x="1173163" y="2384425"/>
          <p14:tracePt t="17876" x="1201738" y="2384425"/>
          <p14:tracePt t="17884" x="1257300" y="2365375"/>
          <p14:tracePt t="17900" x="1352550" y="2327275"/>
          <p14:tracePt t="17906" x="1389063" y="2317750"/>
          <p14:tracePt t="17914" x="1446213" y="2308225"/>
          <p14:tracePt t="17920" x="1501775" y="2290763"/>
          <p14:tracePt t="17928" x="1549400" y="2281238"/>
          <p14:tracePt t="17935" x="1624013" y="2271713"/>
          <p14:tracePt t="17942" x="1698625" y="2252663"/>
          <p14:tracePt t="17950" x="1774825" y="2252663"/>
          <p14:tracePt t="17957" x="1830388" y="2243138"/>
          <p14:tracePt t="17966" x="1897063" y="2243138"/>
          <p14:tracePt t="17972" x="1952625" y="2243138"/>
          <p14:tracePt t="17982" x="2009775" y="2233613"/>
          <p14:tracePt t="17986" x="2065338" y="2233613"/>
          <p14:tracePt t="17994" x="2130425" y="2233613"/>
          <p14:tracePt t="18001" x="2187575" y="2224088"/>
          <p14:tracePt t="18009" x="2243138" y="2224088"/>
          <p14:tracePt t="18016" x="2281238" y="2224088"/>
          <p14:tracePt t="18023" x="2319338" y="2224088"/>
          <p14:tracePt t="18033" x="2355850" y="2224088"/>
          <p14:tracePt t="18038" x="2384425" y="2224088"/>
          <p14:tracePt t="18046" x="2413000" y="2224088"/>
          <p14:tracePt t="18053" x="2432050" y="2224088"/>
          <p14:tracePt t="18060" x="2459038" y="2224088"/>
          <p14:tracePt t="18068" x="2468563" y="2224088"/>
          <p14:tracePt t="18075" x="2478088" y="2224088"/>
          <p14:tracePt t="18082" x="2487613" y="2224088"/>
          <p14:tracePt t="18090" x="2506663" y="2224088"/>
          <p14:tracePt t="18099" x="2516188" y="2224088"/>
          <p14:tracePt t="18105" x="2525713" y="2224088"/>
          <p14:tracePt t="18119" x="2535238" y="2224088"/>
          <p14:tracePt t="18127" x="2544763" y="2224088"/>
          <p14:tracePt t="18149" x="2554288" y="2224088"/>
          <p14:tracePt t="18156" x="2562225" y="2224088"/>
          <p14:tracePt t="18178" x="2571750" y="2224088"/>
          <p14:tracePt t="18201" x="2581275" y="222408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4C904D-BA8F-46A7-9BF1-0E9474EDD272}"/>
              </a:ext>
            </a:extLst>
          </p:cNvPr>
          <p:cNvSpPr txBox="1"/>
          <p:nvPr/>
        </p:nvSpPr>
        <p:spPr>
          <a:xfrm>
            <a:off x="2590800" y="209550"/>
            <a:ext cx="3581400" cy="369332"/>
          </a:xfrm>
          <a:prstGeom prst="rect">
            <a:avLst/>
          </a:prstGeom>
          <a:noFill/>
        </p:spPr>
        <p:txBody>
          <a:bodyPr wrap="square" rtlCol="0">
            <a:spAutoFit/>
          </a:bodyPr>
          <a:lstStyle/>
          <a:p>
            <a:pPr algn="ctr"/>
            <a:r>
              <a:rPr lang="en-US" b="1" u="sng" dirty="0">
                <a:latin typeface="Arial" panose="020B0604020202020204" pitchFamily="34" charset="0"/>
              </a:rPr>
              <a:t>TRAIN THE MODEL</a:t>
            </a:r>
          </a:p>
        </p:txBody>
      </p:sp>
      <p:pic>
        <p:nvPicPr>
          <p:cNvPr id="3" name="Picture 2">
            <a:extLst>
              <a:ext uri="{FF2B5EF4-FFF2-40B4-BE49-F238E27FC236}">
                <a16:creationId xmlns:a16="http://schemas.microsoft.com/office/drawing/2014/main" id="{5E3B7F57-4868-4537-BFFF-23F5BE729FE6}"/>
              </a:ext>
            </a:extLst>
          </p:cNvPr>
          <p:cNvPicPr>
            <a:picLocks noChangeAspect="1"/>
          </p:cNvPicPr>
          <p:nvPr/>
        </p:nvPicPr>
        <p:blipFill rotWithShape="1">
          <a:blip r:embed="rId4"/>
          <a:srcRect r="30247"/>
          <a:stretch/>
        </p:blipFill>
        <p:spPr>
          <a:xfrm>
            <a:off x="3810000" y="1009650"/>
            <a:ext cx="4305300" cy="3124200"/>
          </a:xfrm>
          <a:prstGeom prst="rect">
            <a:avLst/>
          </a:prstGeom>
        </p:spPr>
      </p:pic>
      <p:sp>
        <p:nvSpPr>
          <p:cNvPr id="4" name="TextBox 3">
            <a:extLst>
              <a:ext uri="{FF2B5EF4-FFF2-40B4-BE49-F238E27FC236}">
                <a16:creationId xmlns:a16="http://schemas.microsoft.com/office/drawing/2014/main" id="{E32584AB-D0C3-4D32-A45C-1D8D1EC6D30E}"/>
              </a:ext>
            </a:extLst>
          </p:cNvPr>
          <p:cNvSpPr txBox="1"/>
          <p:nvPr/>
        </p:nvSpPr>
        <p:spPr>
          <a:xfrm>
            <a:off x="880730" y="1200150"/>
            <a:ext cx="2895600" cy="2031325"/>
          </a:xfrm>
          <a:prstGeom prst="rect">
            <a:avLst/>
          </a:prstGeom>
          <a:noFill/>
        </p:spPr>
        <p:txBody>
          <a:bodyPr wrap="square" rtlCol="0">
            <a:spAutoFit/>
          </a:bodyPr>
          <a:lstStyle/>
          <a:p>
            <a:r>
              <a:rPr lang="en-US" b="1" dirty="0"/>
              <a:t>Test MSE: 0.066 </a:t>
            </a:r>
            <a:endParaRPr lang="en-US" dirty="0"/>
          </a:p>
          <a:p>
            <a:r>
              <a:rPr lang="en-US" dirty="0">
                <a:latin typeface="Arial" panose="020B0604020202020204" pitchFamily="34" charset="0"/>
                <a:cs typeface="Arial" panose="020B0604020202020204" pitchFamily="34" charset="0"/>
              </a:rPr>
              <a:t>Observing the plot of </a:t>
            </a:r>
            <a:r>
              <a:rPr lang="en-US" b="1" dirty="0">
                <a:latin typeface="Arial" panose="020B0604020202020204" pitchFamily="34" charset="0"/>
                <a:cs typeface="Arial" panose="020B0604020202020204" pitchFamily="34" charset="0"/>
              </a:rPr>
              <a:t>expected </a:t>
            </a:r>
            <a:r>
              <a:rPr lang="en-US" dirty="0">
                <a:latin typeface="Arial" panose="020B0604020202020204" pitchFamily="34" charset="0"/>
                <a:cs typeface="Arial" panose="020B0604020202020204" pitchFamily="34" charset="0"/>
              </a:rPr>
              <a:t>vs. the </a:t>
            </a:r>
            <a:r>
              <a:rPr lang="en-US" b="1" dirty="0">
                <a:latin typeface="Arial" panose="020B0604020202020204" pitchFamily="34" charset="0"/>
                <a:cs typeface="Arial" panose="020B0604020202020204" pitchFamily="34" charset="0"/>
              </a:rPr>
              <a:t>predicted</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The forecast does look pretty good with slightly large deviation. </a:t>
            </a:r>
          </a:p>
        </p:txBody>
      </p:sp>
      <p:pic>
        <p:nvPicPr>
          <p:cNvPr id="5" name="Audio 4">
            <a:hlinkClick r:id="" action="ppaction://media"/>
            <a:extLst>
              <a:ext uri="{FF2B5EF4-FFF2-40B4-BE49-F238E27FC236}">
                <a16:creationId xmlns:a16="http://schemas.microsoft.com/office/drawing/2014/main" id="{5B6ED71C-0A63-4766-A348-35C73A05D9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057368507"/>
      </p:ext>
    </p:extLst>
  </p:cSld>
  <p:clrMapOvr>
    <a:masterClrMapping/>
  </p:clrMapOvr>
  <mc:AlternateContent xmlns:mc="http://schemas.openxmlformats.org/markup-compatibility/2006">
    <mc:Choice xmlns:p14="http://schemas.microsoft.com/office/powerpoint/2010/main" Requires="p14">
      <p:transition spd="slow" p14:dur="2000" advTm="13616"/>
    </mc:Choice>
    <mc:Fallback>
      <p:transition spd="slow" advTm="13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624" x="2562225" y="2224088"/>
          <p14:tracePt t="3631" x="2554288" y="2224088"/>
          <p14:tracePt t="3639" x="2535238" y="2224088"/>
          <p14:tracePt t="3646" x="2516188" y="2224088"/>
          <p14:tracePt t="3655" x="2487613" y="2224088"/>
          <p14:tracePt t="3661" x="2459038" y="2224088"/>
          <p14:tracePt t="3668" x="2432050" y="2224088"/>
          <p14:tracePt t="3676" x="2393950" y="2214563"/>
          <p14:tracePt t="3683" x="2355850" y="2214563"/>
          <p14:tracePt t="3690" x="2328863" y="2214563"/>
          <p14:tracePt t="3698" x="2300288" y="2214563"/>
          <p14:tracePt t="3705" x="2271713" y="2205038"/>
          <p14:tracePt t="3713" x="2243138" y="2205038"/>
          <p14:tracePt t="3721" x="2225675" y="2205038"/>
          <p14:tracePt t="3727" x="2197100" y="2205038"/>
          <p14:tracePt t="3735" x="2168525" y="2197100"/>
          <p14:tracePt t="3742" x="2139950" y="2197100"/>
          <p14:tracePt t="3749" x="2112963" y="2197100"/>
          <p14:tracePt t="3757" x="2084388" y="2187575"/>
          <p14:tracePt t="3765" x="2055813" y="2187575"/>
          <p14:tracePt t="3771" x="2027238" y="2178050"/>
          <p14:tracePt t="3779" x="2000250" y="2168525"/>
          <p14:tracePt t="3788" x="1981200" y="2168525"/>
          <p14:tracePt t="3794" x="1962150" y="2168525"/>
          <p14:tracePt t="3801" x="1943100" y="2168525"/>
          <p14:tracePt t="3808" x="1924050" y="2168525"/>
          <p14:tracePt t="3816" x="1905000" y="2168525"/>
          <p14:tracePt t="3823" x="1897063" y="2168525"/>
          <p14:tracePt t="3830" x="1887538" y="2168525"/>
          <p14:tracePt t="3838" x="1878013" y="2168525"/>
          <p14:tracePt t="3846" x="1868488" y="2168525"/>
          <p14:tracePt t="3854" x="1858963" y="2168525"/>
          <p14:tracePt t="3868" x="1849438" y="2168525"/>
          <p14:tracePt t="3875" x="1839913" y="2168525"/>
          <p14:tracePt t="3890" x="1830388" y="2168525"/>
          <p14:tracePt t="3912" x="1820863" y="2168525"/>
          <p14:tracePt t="3934" x="1811338" y="2168525"/>
          <p14:tracePt t="3956" x="1801813" y="2168525"/>
          <p14:tracePt t="3963" x="1793875" y="2168525"/>
          <p14:tracePt t="3986" x="1784350" y="2168525"/>
          <p14:tracePt t="4008" x="1774825" y="2168525"/>
          <p14:tracePt t="4531" x="1774825" y="2159000"/>
          <p14:tracePt t="4598" x="1774825" y="2149475"/>
          <p14:tracePt t="4620" x="1774825" y="2139950"/>
          <p14:tracePt t="4635" x="1765300" y="2139950"/>
          <p14:tracePt t="4642" x="1765300" y="2130425"/>
          <p14:tracePt t="4649" x="1755775" y="2130425"/>
          <p14:tracePt t="4664" x="1755775" y="2120900"/>
          <p14:tracePt t="4671" x="1746250" y="2120900"/>
          <p14:tracePt t="4679" x="1746250" y="2111375"/>
          <p14:tracePt t="4687" x="1727200" y="2101850"/>
          <p14:tracePt t="4704" x="1708150" y="2084388"/>
          <p14:tracePt t="4708" x="1698625" y="2074863"/>
          <p14:tracePt t="4716" x="1689100" y="2055813"/>
          <p14:tracePt t="4723" x="1671638" y="2046288"/>
          <p14:tracePt t="4730" x="1662113" y="2036763"/>
          <p14:tracePt t="4738" x="1643063" y="2017713"/>
          <p14:tracePt t="4745" x="1633538" y="2017713"/>
          <p14:tracePt t="4753" x="1624013" y="2008188"/>
          <p14:tracePt t="4760" x="1604963" y="1989138"/>
          <p14:tracePt t="4769" x="1585913" y="1962150"/>
          <p14:tracePt t="4775" x="1568450" y="1952625"/>
          <p14:tracePt t="4782" x="1549400" y="1933575"/>
          <p14:tracePt t="4789" x="1539875" y="1905000"/>
          <p14:tracePt t="4797" x="1520825" y="1895475"/>
          <p14:tracePt t="4804" x="1511300" y="1876425"/>
          <p14:tracePt t="4812" x="1492250" y="1849438"/>
          <p14:tracePt t="4820" x="1482725" y="1839913"/>
          <p14:tracePt t="4826" x="1465263" y="1830388"/>
          <p14:tracePt t="4836" x="1465263" y="1811338"/>
          <p14:tracePt t="4841" x="1446213" y="1801813"/>
          <p14:tracePt t="4849" x="1446213" y="1782763"/>
          <p14:tracePt t="4856" x="1436688" y="1782763"/>
          <p14:tracePt t="4863" x="1427163" y="1773238"/>
          <p14:tracePt t="4878" x="1417638" y="1765300"/>
          <p14:tracePt t="4900" x="1408113" y="1755775"/>
          <p14:tracePt t="4907" x="1398588" y="1755775"/>
          <p14:tracePt t="4915" x="1398588" y="1746250"/>
          <p14:tracePt t="4930" x="1389063" y="1746250"/>
          <p14:tracePt t="4937" x="1389063" y="1736725"/>
          <p14:tracePt t="5239" x="1389063" y="1727200"/>
          <p14:tracePt t="5262" x="1398588" y="1727200"/>
          <p14:tracePt t="5270" x="1408113" y="1717675"/>
          <p14:tracePt t="5291" x="1417638" y="1708150"/>
          <p14:tracePt t="5298" x="1427163" y="1708150"/>
          <p14:tracePt t="5306" x="1436688" y="1708150"/>
          <p14:tracePt t="5313" x="1455738" y="1698625"/>
          <p14:tracePt t="5321" x="1465263" y="1689100"/>
          <p14:tracePt t="5328" x="1482725" y="1689100"/>
          <p14:tracePt t="5336" x="1501775" y="1689100"/>
          <p14:tracePt t="5343" x="1530350" y="1679575"/>
          <p14:tracePt t="5352" x="1558925" y="1679575"/>
          <p14:tracePt t="5357" x="1585913" y="1670050"/>
          <p14:tracePt t="5365" x="1614488" y="1660525"/>
          <p14:tracePt t="5372" x="1643063" y="1660525"/>
          <p14:tracePt t="5380" x="1671638" y="1660525"/>
          <p14:tracePt t="5387" x="1698625" y="1652588"/>
          <p14:tracePt t="5394" x="1736725" y="1652588"/>
          <p14:tracePt t="5403" x="1774825" y="1643063"/>
          <p14:tracePt t="5409" x="1830388" y="1633538"/>
          <p14:tracePt t="5419" x="1868488" y="1633538"/>
          <p14:tracePt t="5424" x="1924050" y="1624013"/>
          <p14:tracePt t="5431" x="1962150" y="1614488"/>
          <p14:tracePt t="5439" x="2000250" y="1614488"/>
          <p14:tracePt t="5446" x="2036763" y="1604963"/>
          <p14:tracePt t="5454" x="2084388" y="1604963"/>
          <p14:tracePt t="5461" x="2112963" y="1604963"/>
          <p14:tracePt t="5469" x="2130425" y="1604963"/>
          <p14:tracePt t="5476" x="2159000" y="1604963"/>
          <p14:tracePt t="5483" x="2187575" y="1604963"/>
          <p14:tracePt t="5490" x="2216150" y="1604963"/>
          <p14:tracePt t="5498" x="2243138" y="1604963"/>
          <p14:tracePt t="5505" x="2271713" y="1604963"/>
          <p14:tracePt t="5512" x="2300288" y="1604963"/>
          <p14:tracePt t="5520" x="2319338" y="1604963"/>
          <p14:tracePt t="5527" x="2328863" y="1604963"/>
          <p14:tracePt t="5536" x="2338388" y="1604963"/>
          <p14:tracePt t="5542" x="2355850" y="1604963"/>
          <p14:tracePt t="5557" x="2365375" y="1604963"/>
          <p14:tracePt t="5564" x="2374900" y="1604963"/>
          <p14:tracePt t="5579" x="2384425" y="1604963"/>
          <p14:tracePt t="5586" x="2393950" y="1604963"/>
          <p14:tracePt t="5608" x="2403475" y="1604963"/>
          <p14:tracePt t="5623" x="2413000" y="1604963"/>
          <p14:tracePt t="5645" x="2432050" y="1604963"/>
          <p14:tracePt t="5660" x="2441575" y="1614488"/>
          <p14:tracePt t="5675" x="2449513" y="1614488"/>
          <p14:tracePt t="5682" x="2459038" y="1624013"/>
          <p14:tracePt t="5689" x="2468563" y="1624013"/>
          <p14:tracePt t="5704" x="2487613" y="1633538"/>
          <p14:tracePt t="5720" x="2497138" y="1633538"/>
          <p14:tracePt t="5726" x="2506663" y="1633538"/>
          <p14:tracePt t="5736" x="2516188" y="1633538"/>
          <p14:tracePt t="5748" x="2525713" y="1643063"/>
          <p14:tracePt t="5756" x="2535238" y="1652588"/>
          <p14:tracePt t="5763" x="2544763" y="1652588"/>
          <p14:tracePt t="5771" x="2562225" y="1652588"/>
          <p14:tracePt t="5778" x="2581275" y="1660525"/>
          <p14:tracePt t="5786" x="2609850" y="1660525"/>
          <p14:tracePt t="5793" x="2638425" y="1670050"/>
          <p14:tracePt t="5802" x="2657475" y="1679575"/>
          <p14:tracePt t="5808" x="2674938" y="1679575"/>
          <p14:tracePt t="5815" x="2703513" y="1679575"/>
          <p14:tracePt t="5822" x="2722563" y="1689100"/>
          <p14:tracePt t="5829" x="2751138" y="1698625"/>
          <p14:tracePt t="5837" x="2778125" y="1708150"/>
          <p14:tracePt t="5844" x="2797175" y="1717675"/>
          <p14:tracePt t="5853" x="2825750" y="1727200"/>
          <p14:tracePt t="5859" x="2835275" y="1727200"/>
          <p14:tracePt t="5869" x="2854325" y="1727200"/>
          <p14:tracePt t="5874" x="2882900" y="1746250"/>
          <p14:tracePt t="5881" x="2890838" y="1746250"/>
          <p14:tracePt t="5888" x="2900363" y="1755775"/>
          <p14:tracePt t="5896" x="2919413" y="1755775"/>
          <p14:tracePt t="5911" x="2928938" y="1765300"/>
          <p14:tracePt t="5919" x="2938463" y="1773238"/>
          <p14:tracePt t="5936" x="2947988" y="1773238"/>
          <p14:tracePt t="5955" x="2957513" y="1773238"/>
          <p14:tracePt t="5977" x="2967038" y="1773238"/>
          <p14:tracePt t="6235" x="2967038" y="1782763"/>
          <p14:tracePt t="6243" x="2957513" y="1782763"/>
          <p14:tracePt t="6250" x="2957513" y="1792288"/>
          <p14:tracePt t="6257" x="2938463" y="1792288"/>
          <p14:tracePt t="6272" x="2938463" y="1801813"/>
          <p14:tracePt t="6279" x="2928938" y="1811338"/>
          <p14:tracePt t="6294" x="2919413" y="1820863"/>
          <p14:tracePt t="6309" x="2909888" y="1820863"/>
          <p14:tracePt t="6318" x="2909888" y="1830388"/>
          <p14:tracePt t="6331" x="2900363" y="1839913"/>
          <p14:tracePt t="7608" x="2994025" y="1820863"/>
          <p14:tracePt t="7615" x="3219450" y="1782763"/>
          <p14:tracePt t="7622" x="3427413" y="1727200"/>
          <p14:tracePt t="7629" x="3736975" y="1698625"/>
          <p14:tracePt t="7637" x="4130675" y="1660525"/>
          <p14:tracePt t="7644" x="4440238" y="1652588"/>
          <p14:tracePt t="7651" x="4826000" y="1652588"/>
          <p14:tracePt t="7659" x="5191125" y="1689100"/>
          <p14:tracePt t="7667" x="5483225" y="1717675"/>
          <p14:tracePt t="7673" x="5811838" y="1801813"/>
          <p14:tracePt t="7683" x="6092825" y="1876425"/>
          <p14:tracePt t="7689" x="6280150" y="1962150"/>
          <p14:tracePt t="7696" x="6392863" y="2008188"/>
          <p14:tracePt t="7703" x="6515100" y="2065338"/>
          <p14:tracePt t="7710" x="6608763" y="2120900"/>
          <p14:tracePt t="7718" x="6675438" y="2159000"/>
          <p14:tracePt t="7725" x="6731000" y="2187575"/>
          <p14:tracePt t="7734" x="6788150" y="2224088"/>
          <p14:tracePt t="7740" x="6815138" y="2233613"/>
          <p14:tracePt t="7747" x="6853238" y="2262188"/>
          <p14:tracePt t="7755" x="6862763" y="2271713"/>
          <p14:tracePt t="7762" x="6872288" y="2290763"/>
          <p14:tracePt t="7769" x="6891338" y="2290763"/>
          <p14:tracePt t="7777" x="6900863" y="2308225"/>
          <p14:tracePt t="7800" x="6910388" y="2317750"/>
          <p14:tracePt t="7843" x="6910388" y="2327275"/>
          <p14:tracePt t="7858" x="6891338" y="2327275"/>
          <p14:tracePt t="7866" x="6862763" y="2336800"/>
          <p14:tracePt t="7873" x="6834188" y="2346325"/>
          <p14:tracePt t="7880" x="6797675" y="2346325"/>
          <p14:tracePt t="7888" x="6769100" y="2336800"/>
          <p14:tracePt t="7895" x="6740525" y="2336800"/>
          <p14:tracePt t="7902" x="6711950" y="2327275"/>
          <p14:tracePt t="7910" x="6665913" y="2317750"/>
          <p14:tracePt t="7933" x="6515100" y="2290763"/>
          <p14:tracePt t="7939" x="6469063" y="2271713"/>
          <p14:tracePt t="7947" x="6402388" y="2271713"/>
          <p14:tracePt t="7954" x="6337300" y="2262188"/>
          <p14:tracePt t="7961" x="6280150" y="2252663"/>
          <p14:tracePt t="7969" x="6234113" y="2252663"/>
          <p14:tracePt t="7976" x="6186488" y="2252663"/>
          <p14:tracePt t="7984" x="6121400" y="2252663"/>
          <p14:tracePt t="7991" x="6054725" y="2262188"/>
          <p14:tracePt t="8000" x="5980113" y="2281238"/>
          <p14:tracePt t="8006" x="5915025" y="2300288"/>
          <p14:tracePt t="8013" x="5857875" y="2317750"/>
          <p14:tracePt t="8020" x="5811838" y="2336800"/>
          <p14:tracePt t="8028" x="5773738" y="2346325"/>
          <p14:tracePt t="8035" x="5735638" y="2365375"/>
          <p14:tracePt t="8042" x="5708650" y="2393950"/>
          <p14:tracePt t="8050" x="5689600" y="2403475"/>
          <p14:tracePt t="8057" x="5661025" y="2420938"/>
          <p14:tracePt t="8066" x="5632450" y="2439988"/>
          <p14:tracePt t="8072" x="5586413" y="2478088"/>
          <p14:tracePt t="8079" x="5548313" y="2516188"/>
          <p14:tracePt t="8087" x="5500688" y="2543175"/>
          <p14:tracePt t="8094" x="5454650" y="2562225"/>
          <p14:tracePt t="8101" x="5407025" y="2600325"/>
          <p14:tracePt t="8109" x="5370513" y="2619375"/>
          <p14:tracePt t="8117" x="5332413" y="2646363"/>
          <p14:tracePt t="8123" x="5303838" y="2655888"/>
          <p14:tracePt t="8133" x="5294313" y="2665413"/>
          <p14:tracePt t="8138" x="5276850" y="2674938"/>
          <p14:tracePt t="8146" x="5267325" y="2674938"/>
          <p14:tracePt t="8153" x="5257800" y="2684463"/>
          <p14:tracePt t="8168" x="5248275" y="2684463"/>
          <p14:tracePt t="8190" x="5238750" y="2684463"/>
          <p14:tracePt t="8234" x="5229225" y="2674938"/>
          <p14:tracePt t="8241" x="5219700" y="2665413"/>
          <p14:tracePt t="8250" x="5219700" y="2655888"/>
          <p14:tracePt t="8256" x="5219700" y="2636838"/>
          <p14:tracePt t="8267" x="5210175" y="2627313"/>
          <p14:tracePt t="8271" x="5200650" y="2619375"/>
          <p14:tracePt t="8279" x="5200650" y="2590800"/>
          <p14:tracePt t="8286" x="5191125" y="2581275"/>
          <p14:tracePt t="8293" x="5181600" y="2571750"/>
          <p14:tracePt t="8301" x="5172075" y="2552700"/>
          <p14:tracePt t="8308" x="5172075" y="2543175"/>
          <p14:tracePt t="8317" x="5164138" y="2533650"/>
          <p14:tracePt t="8323" x="5154613" y="2516188"/>
          <p14:tracePt t="8337" x="5154613" y="2497138"/>
          <p14:tracePt t="8345" x="5145088" y="2497138"/>
          <p14:tracePt t="8352" x="5145088" y="2487613"/>
          <p14:tracePt t="8360" x="5145088" y="2478088"/>
          <p14:tracePt t="8367" x="5135563" y="2468563"/>
          <p14:tracePt t="8383" x="5126038" y="2459038"/>
          <p14:tracePt t="8397" x="5126038" y="2449513"/>
          <p14:tracePt t="8404" x="5116513" y="2449513"/>
          <p14:tracePt t="8411" x="5116513" y="2430463"/>
          <p14:tracePt t="8426" x="5116513" y="2420938"/>
          <p14:tracePt t="8433" x="5116513" y="2411413"/>
          <p14:tracePt t="8450" x="5116513" y="2403475"/>
          <p14:tracePt t="8456" x="5116513" y="2393950"/>
          <p14:tracePt t="8470" x="5116513" y="2374900"/>
          <p14:tracePt t="8485" x="5116513" y="2365375"/>
          <p14:tracePt t="8492" x="5126038" y="2355850"/>
          <p14:tracePt t="8500" x="5126038" y="2346325"/>
          <p14:tracePt t="8507" x="5145088" y="2327275"/>
          <p14:tracePt t="8516" x="5154613" y="2317750"/>
          <p14:tracePt t="8522" x="5172075" y="2300288"/>
          <p14:tracePt t="8529" x="5200650" y="2290763"/>
          <p14:tracePt t="8536" x="5229225" y="2271713"/>
          <p14:tracePt t="8544" x="5257800" y="2262188"/>
          <p14:tracePt t="8552" x="5313363" y="2243138"/>
          <p14:tracePt t="8559" x="5370513" y="2233613"/>
          <p14:tracePt t="8566" x="5426075" y="2233613"/>
          <p14:tracePt t="8574" x="5483225" y="2233613"/>
          <p14:tracePt t="8582" x="5548313" y="2243138"/>
          <p14:tracePt t="8589" x="5622925" y="2262188"/>
          <p14:tracePt t="8596" x="5699125" y="2281238"/>
          <p14:tracePt t="8603" x="5754688" y="2308225"/>
          <p14:tracePt t="8610" x="5811838" y="2327275"/>
          <p14:tracePt t="8618" x="5867400" y="2355850"/>
          <p14:tracePt t="8625" x="5915025" y="2374900"/>
          <p14:tracePt t="8633" x="5942013" y="2393950"/>
          <p14:tracePt t="8640" x="5970588" y="2420938"/>
          <p14:tracePt t="8648" x="6008688" y="2439988"/>
          <p14:tracePt t="8655" x="6037263" y="2468563"/>
          <p14:tracePt t="8662" x="6064250" y="2487613"/>
          <p14:tracePt t="8669" x="6083300" y="2506663"/>
          <p14:tracePt t="8677" x="6102350" y="2533650"/>
          <p14:tracePt t="8684" x="6121400" y="2552700"/>
          <p14:tracePt t="8692" x="6130925" y="2571750"/>
          <p14:tracePt t="8699" x="6149975" y="2590800"/>
          <p14:tracePt t="8716" x="6167438" y="2600325"/>
          <p14:tracePt t="8721" x="6167438" y="2609850"/>
          <p14:tracePt t="8729" x="6176963" y="2619375"/>
          <p14:tracePt t="8736" x="6186488" y="2619375"/>
          <p14:tracePt t="8751" x="6196013" y="2627313"/>
          <p14:tracePt t="8758" x="6196013" y="2636838"/>
          <p14:tracePt t="8773" x="6205538" y="2636838"/>
          <p14:tracePt t="8782" x="6205538" y="2646363"/>
          <p14:tracePt t="8795" x="6215063" y="2646363"/>
          <p14:tracePt t="8802" x="6224588" y="2655888"/>
          <p14:tracePt t="8847" x="6224588" y="2665413"/>
          <p14:tracePt t="11015" x="6234113" y="2646363"/>
          <p14:tracePt t="11023" x="6261100" y="2619375"/>
          <p14:tracePt t="11031" x="6289675" y="2571750"/>
          <p14:tracePt t="11037" x="6318250" y="2524125"/>
          <p14:tracePt t="11048" x="6337300" y="2487613"/>
          <p14:tracePt t="11052" x="6356350" y="2439988"/>
          <p14:tracePt t="11059" x="6383338" y="2384425"/>
          <p14:tracePt t="11067" x="6411913" y="2346325"/>
          <p14:tracePt t="11074" x="6430963" y="2300288"/>
          <p14:tracePt t="11082" x="6450013" y="2243138"/>
          <p14:tracePt t="11089" x="6469063" y="2197100"/>
          <p14:tracePt t="11098" x="6477000" y="2149475"/>
          <p14:tracePt t="11104" x="6486525" y="2111375"/>
          <p14:tracePt t="11112" x="6505575" y="2055813"/>
          <p14:tracePt t="11119" x="6524625" y="2008188"/>
          <p14:tracePt t="11126" x="6543675" y="1971675"/>
          <p14:tracePt t="11133" x="6562725" y="1914525"/>
          <p14:tracePt t="11141" x="6589713" y="1858963"/>
          <p14:tracePt t="11148" x="6608763" y="1820863"/>
          <p14:tracePt t="11155" x="6627813" y="1773238"/>
          <p14:tracePt t="11164" x="6656388" y="1746250"/>
          <p14:tracePt t="11170" x="6675438" y="1698625"/>
          <p14:tracePt t="11178" x="6702425" y="1652588"/>
          <p14:tracePt t="11185" x="6721475" y="1624013"/>
          <p14:tracePt t="11192" x="6740525" y="1595438"/>
          <p14:tracePt t="11200" x="6759575" y="1566863"/>
          <p14:tracePt t="11207" x="6778625" y="1549400"/>
          <p14:tracePt t="11215" x="6797675" y="1530350"/>
          <p14:tracePt t="11222" x="6815138" y="1501775"/>
          <p14:tracePt t="11231" x="6834188" y="1482725"/>
          <p14:tracePt t="11237" x="6853238" y="1463675"/>
          <p14:tracePt t="11244" x="6872288" y="1446213"/>
          <p14:tracePt t="11252" x="6891338" y="1436688"/>
          <p14:tracePt t="11259" x="6900863" y="1427163"/>
          <p14:tracePt t="11267" x="6918325" y="1398588"/>
          <p14:tracePt t="11273" x="6946900" y="1389063"/>
          <p14:tracePt t="11281" x="6956425" y="1370013"/>
          <p14:tracePt t="11288" x="6975475" y="1360488"/>
          <p14:tracePt t="11297" x="7004050" y="1341438"/>
          <p14:tracePt t="11303" x="7021513" y="1333500"/>
          <p14:tracePt t="11310" x="7040563" y="1323975"/>
          <p14:tracePt t="11318" x="7050088" y="1314450"/>
          <p14:tracePt t="11325" x="7078663" y="1304925"/>
          <p14:tracePt t="11333" x="7097713" y="1295400"/>
          <p14:tracePt t="11340" x="7116763" y="1285875"/>
          <p14:tracePt t="11347" x="7134225" y="1276350"/>
          <p14:tracePt t="11354" x="7153275" y="1266825"/>
          <p14:tracePt t="11363" x="7181850" y="1266825"/>
          <p14:tracePt t="11369" x="7191375" y="1266825"/>
          <p14:tracePt t="11376" x="7210425" y="1257300"/>
          <p14:tracePt t="11384" x="7229475" y="1257300"/>
          <p14:tracePt t="11391" x="7246938" y="1257300"/>
          <p14:tracePt t="11399" x="7265988" y="1257300"/>
          <p14:tracePt t="11406" x="7275513" y="1257300"/>
          <p14:tracePt t="11414" x="7285038" y="1257300"/>
          <p14:tracePt t="11421" x="7304088" y="1257300"/>
          <p14:tracePt t="11430" x="7323138" y="1257300"/>
          <p14:tracePt t="11435" x="7332663" y="1257300"/>
          <p14:tracePt t="11443" x="7350125" y="1266825"/>
          <p14:tracePt t="11450" x="7369175" y="1276350"/>
          <p14:tracePt t="11458" x="7388225" y="1276350"/>
          <p14:tracePt t="11465" x="7397750" y="1276350"/>
          <p14:tracePt t="11472" x="7416800" y="1285875"/>
          <p14:tracePt t="11480" x="7445375" y="1285875"/>
          <p14:tracePt t="11487" x="7454900" y="1295400"/>
          <p14:tracePt t="11496" x="7481888" y="1304925"/>
          <p14:tracePt t="11502" x="7500938" y="1314450"/>
          <p14:tracePt t="11509" x="7519988" y="1323975"/>
          <p14:tracePt t="11516" x="7548563" y="1333500"/>
          <p14:tracePt t="11524" x="7566025" y="1341438"/>
          <p14:tracePt t="11531" x="7575550" y="1350963"/>
          <p14:tracePt t="11538" x="7604125" y="1360488"/>
          <p14:tracePt t="11547" x="7613650" y="1379538"/>
          <p14:tracePt t="11553" x="7623175" y="1379538"/>
          <p14:tracePt t="11563" x="7642225" y="1398588"/>
          <p14:tracePt t="11576" x="7661275" y="1417638"/>
          <p14:tracePt t="11590" x="7670800" y="1427163"/>
          <p14:tracePt t="11598" x="7678738" y="1446213"/>
          <p14:tracePt t="11605" x="7688263" y="1454150"/>
          <p14:tracePt t="11613" x="7697788" y="1473200"/>
          <p14:tracePt t="11620" x="7697788" y="1482725"/>
          <p14:tracePt t="11630" x="7697788" y="1501775"/>
          <p14:tracePt t="11634" x="7707313" y="1520825"/>
          <p14:tracePt t="11642" x="7707313" y="1549400"/>
          <p14:tracePt t="11649" x="7716838" y="1576388"/>
          <p14:tracePt t="11657" x="7726363" y="1595438"/>
          <p14:tracePt t="11664" x="7726363" y="1624013"/>
          <p14:tracePt t="11671" x="7726363" y="1652588"/>
          <p14:tracePt t="11680" x="7726363" y="1660525"/>
          <p14:tracePt t="11686" x="7726363" y="1679575"/>
          <p14:tracePt t="11694" x="7726363" y="1698625"/>
          <p14:tracePt t="11701" x="7716838" y="1717675"/>
          <p14:tracePt t="11708" x="7716838" y="1746250"/>
          <p14:tracePt t="11716" x="7707313" y="1755775"/>
          <p14:tracePt t="11723" x="7707313" y="1773238"/>
          <p14:tracePt t="11730" x="7688263" y="1792288"/>
          <p14:tracePt t="11738" x="7678738" y="1820863"/>
          <p14:tracePt t="11746" x="7670800" y="1839913"/>
          <p14:tracePt t="11753" x="7642225" y="1868488"/>
          <p14:tracePt t="11760" x="7632700" y="1895475"/>
          <p14:tracePt t="11767" x="7604125" y="1943100"/>
          <p14:tracePt t="11775" x="7575550" y="1989138"/>
          <p14:tracePt t="11782" x="7566025" y="2017713"/>
          <p14:tracePt t="11789" x="7548563" y="2036763"/>
          <p14:tracePt t="11797" x="7539038" y="2065338"/>
          <p14:tracePt t="11804" x="7519988" y="2084388"/>
          <p14:tracePt t="11813" x="7510463" y="2101850"/>
          <p14:tracePt t="11819" x="7491413" y="2111375"/>
          <p14:tracePt t="11826" x="7481888" y="2139950"/>
          <p14:tracePt t="11833" x="7462838" y="2159000"/>
          <p14:tracePt t="11841" x="7454900" y="2178050"/>
          <p14:tracePt t="11848" x="7435850" y="2197100"/>
          <p14:tracePt t="11856" x="7426325" y="2214563"/>
          <p14:tracePt t="11864" x="7407275" y="2243138"/>
          <p14:tracePt t="11870" x="7397750" y="2262188"/>
          <p14:tracePt t="11880" x="7378700" y="2290763"/>
          <p14:tracePt t="11885" x="7369175" y="2308225"/>
          <p14:tracePt t="11892" x="7350125" y="2327275"/>
          <p14:tracePt t="11900" x="7342188" y="2346325"/>
          <p14:tracePt t="11907" x="7323138" y="2365375"/>
          <p14:tracePt t="11915" x="7313613" y="2403475"/>
          <p14:tracePt t="11931" x="7265988" y="2459038"/>
          <p14:tracePt t="11937" x="7246938" y="2478088"/>
          <p14:tracePt t="11946" x="7229475" y="2506663"/>
          <p14:tracePt t="11952" x="7200900" y="2543175"/>
          <p14:tracePt t="11959" x="7172325" y="2571750"/>
          <p14:tracePt t="11966" x="7153275" y="2600325"/>
          <p14:tracePt t="11974" x="7126288" y="2627313"/>
          <p14:tracePt t="11981" x="7107238" y="2646363"/>
          <p14:tracePt t="11988" x="7097713" y="2665413"/>
          <p14:tracePt t="11996" x="7069138" y="2684463"/>
          <p14:tracePt t="12003" x="7050088" y="2703513"/>
          <p14:tracePt t="12012" x="7040563" y="2722563"/>
          <p14:tracePt t="12018" x="7021513" y="2740025"/>
          <p14:tracePt t="12025" x="7013575" y="2749550"/>
          <p14:tracePt t="12033" x="7004050" y="2759075"/>
          <p14:tracePt t="12040" x="7004050" y="2768600"/>
          <p14:tracePt t="12047" x="6994525" y="2778125"/>
          <p14:tracePt t="12055" x="6985000" y="2778125"/>
          <p14:tracePt t="12063" x="6985000" y="2787650"/>
          <p14:tracePt t="12079" x="6975475" y="2797175"/>
          <p14:tracePt t="12099" x="6965950" y="2806700"/>
          <p14:tracePt t="12114" x="6956425" y="2806700"/>
          <p14:tracePt t="12121" x="6956425" y="2816225"/>
          <p14:tracePt t="12136" x="6946900" y="2816225"/>
          <p14:tracePt t="12146" x="6946900" y="2825750"/>
          <p14:tracePt t="12151" x="6946900" y="2835275"/>
          <p14:tracePt t="12158" x="6937375" y="2835275"/>
          <p14:tracePt t="12173" x="6937375" y="2843213"/>
          <p14:tracePt t="12180" x="6927850" y="2843213"/>
          <p14:tracePt t="12196" x="6918325" y="2852738"/>
          <p14:tracePt t="12217" x="6910388" y="2862263"/>
          <p14:tracePt t="12225" x="6900863" y="2862263"/>
          <p14:tracePt t="12232" x="6872288" y="2871788"/>
          <p14:tracePt t="12239" x="6843713" y="2871788"/>
          <p14:tracePt t="12247" x="6815138" y="2881313"/>
          <p14:tracePt t="12254" x="6759575" y="2890838"/>
          <p14:tracePt t="12262" x="6721475" y="2890838"/>
          <p14:tracePt t="12269" x="6684963" y="2890838"/>
          <p14:tracePt t="12276" x="6656388" y="2890838"/>
          <p14:tracePt t="12283" x="6627813" y="2890838"/>
          <p14:tracePt t="12291" x="6608763" y="2890838"/>
          <p14:tracePt t="12298" x="6589713" y="2890838"/>
          <p14:tracePt t="12306" x="6581775" y="2890838"/>
          <p14:tracePt t="12313" x="6562725" y="2890838"/>
          <p14:tracePt t="12329" x="6543675" y="2890838"/>
          <p14:tracePt t="12350" x="6534150" y="2890838"/>
          <p14:tracePt t="12372" x="6524625" y="2890838"/>
          <p14:tracePt t="12528" x="6524625" y="288131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F2D6EE-41CD-45B7-8B58-15D042D837DF}"/>
              </a:ext>
            </a:extLst>
          </p:cNvPr>
          <p:cNvSpPr txBox="1"/>
          <p:nvPr/>
        </p:nvSpPr>
        <p:spPr>
          <a:xfrm>
            <a:off x="2590800" y="209550"/>
            <a:ext cx="3581400" cy="369332"/>
          </a:xfrm>
          <a:prstGeom prst="rect">
            <a:avLst/>
          </a:prstGeom>
          <a:noFill/>
        </p:spPr>
        <p:txBody>
          <a:bodyPr wrap="square" rtlCol="0">
            <a:spAutoFit/>
          </a:bodyPr>
          <a:lstStyle/>
          <a:p>
            <a:pPr algn="ctr"/>
            <a:r>
              <a:rPr lang="en-US" b="1" u="sng" dirty="0">
                <a:latin typeface="Arial" panose="020B0604020202020204" pitchFamily="34" charset="0"/>
              </a:rPr>
              <a:t>TEST THE MODEL</a:t>
            </a:r>
          </a:p>
        </p:txBody>
      </p:sp>
      <p:pic>
        <p:nvPicPr>
          <p:cNvPr id="3" name="Picture 2">
            <a:extLst>
              <a:ext uri="{FF2B5EF4-FFF2-40B4-BE49-F238E27FC236}">
                <a16:creationId xmlns:a16="http://schemas.microsoft.com/office/drawing/2014/main" id="{9D8208EA-64B5-4D4D-97FB-2DA73C4A3EA0}"/>
              </a:ext>
            </a:extLst>
          </p:cNvPr>
          <p:cNvPicPr>
            <a:picLocks noChangeAspect="1"/>
          </p:cNvPicPr>
          <p:nvPr/>
        </p:nvPicPr>
        <p:blipFill>
          <a:blip r:embed="rId4"/>
          <a:stretch>
            <a:fillRect/>
          </a:stretch>
        </p:blipFill>
        <p:spPr>
          <a:xfrm>
            <a:off x="4760992" y="742950"/>
            <a:ext cx="4306808" cy="2701200"/>
          </a:xfrm>
          <a:prstGeom prst="rect">
            <a:avLst/>
          </a:prstGeom>
        </p:spPr>
      </p:pic>
      <p:sp>
        <p:nvSpPr>
          <p:cNvPr id="4" name="TextBox 3">
            <a:extLst>
              <a:ext uri="{FF2B5EF4-FFF2-40B4-BE49-F238E27FC236}">
                <a16:creationId xmlns:a16="http://schemas.microsoft.com/office/drawing/2014/main" id="{6AF1A7E5-D8EC-491F-9FCB-2540DB6305CC}"/>
              </a:ext>
            </a:extLst>
          </p:cNvPr>
          <p:cNvSpPr txBox="1"/>
          <p:nvPr/>
        </p:nvSpPr>
        <p:spPr>
          <a:xfrm>
            <a:off x="914400" y="819150"/>
            <a:ext cx="2971800" cy="1754326"/>
          </a:xfrm>
          <a:prstGeom prst="rect">
            <a:avLst/>
          </a:prstGeom>
          <a:noFill/>
        </p:spPr>
        <p:txBody>
          <a:bodyPr wrap="square" rtlCol="0">
            <a:spAutoFit/>
          </a:bodyPr>
          <a:lstStyle/>
          <a:p>
            <a:r>
              <a:rPr lang="en-US" b="1" dirty="0"/>
              <a:t>Test MSE: 0.134 </a:t>
            </a:r>
            <a:endParaRPr lang="en-US" dirty="0"/>
          </a:p>
          <a:p>
            <a:r>
              <a:rPr lang="en-US" dirty="0">
                <a:latin typeface="Arial" panose="020B0604020202020204" pitchFamily="34" charset="0"/>
                <a:cs typeface="Arial" panose="020B0604020202020204" pitchFamily="34" charset="0"/>
              </a:rPr>
              <a:t>We see that our predicted forecasts are very close to the real time series values indicating a fairly accurate model</a:t>
            </a:r>
            <a:r>
              <a:rPr lang="en-US" dirty="0"/>
              <a:t>. </a:t>
            </a:r>
          </a:p>
        </p:txBody>
      </p:sp>
      <p:pic>
        <p:nvPicPr>
          <p:cNvPr id="8" name="Audio 7">
            <a:hlinkClick r:id="" action="ppaction://media"/>
            <a:extLst>
              <a:ext uri="{FF2B5EF4-FFF2-40B4-BE49-F238E27FC236}">
                <a16:creationId xmlns:a16="http://schemas.microsoft.com/office/drawing/2014/main" id="{7453EBC0-A890-4D79-BC96-9301DF9EE4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144889712"/>
      </p:ext>
    </p:extLst>
  </p:cSld>
  <p:clrMapOvr>
    <a:masterClrMapping/>
  </p:clrMapOvr>
  <mc:AlternateContent xmlns:mc="http://schemas.openxmlformats.org/markup-compatibility/2006">
    <mc:Choice xmlns:p14="http://schemas.microsoft.com/office/powerpoint/2010/main" Requires="p14">
      <p:transition spd="slow" p14:dur="2000" advTm="13756"/>
    </mc:Choice>
    <mc:Fallback>
      <p:transition spd="slow" advTm="13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5245" x="6505575" y="2852738"/>
          <p14:tracePt t="5252" x="6477000" y="2825750"/>
          <p14:tracePt t="5260" x="6440488" y="2768600"/>
          <p14:tracePt t="5267" x="6411913" y="2722563"/>
          <p14:tracePt t="5274" x="6373813" y="2665413"/>
          <p14:tracePt t="5282" x="6337300" y="2609850"/>
          <p14:tracePt t="5290" x="6280150" y="2533650"/>
          <p14:tracePt t="5297" x="6234113" y="2459038"/>
          <p14:tracePt t="5306" x="6186488" y="2403475"/>
          <p14:tracePt t="5311" x="6130925" y="2317750"/>
          <p14:tracePt t="5319" x="6083300" y="2233613"/>
          <p14:tracePt t="5326" x="6045200" y="2178050"/>
          <p14:tracePt t="5334" x="6008688" y="2111375"/>
          <p14:tracePt t="5341" x="5970588" y="2046288"/>
          <p14:tracePt t="5348" x="5942013" y="1989138"/>
          <p14:tracePt t="5356" x="5915025" y="1914525"/>
          <p14:tracePt t="5363" x="5867400" y="1830388"/>
          <p14:tracePt t="5371" x="5848350" y="1765300"/>
          <p14:tracePt t="5377" x="5838825" y="1708150"/>
          <p14:tracePt t="5385" x="5821363" y="1660525"/>
          <p14:tracePt t="5392" x="5802313" y="1624013"/>
          <p14:tracePt t="5400" x="5783263" y="1595438"/>
          <p14:tracePt t="5407" x="5783263" y="1566863"/>
          <p14:tracePt t="5414" x="5773738" y="1539875"/>
          <p14:tracePt t="5423" x="5754688" y="1520825"/>
          <p14:tracePt t="5429" x="5754688" y="1492250"/>
          <p14:tracePt t="5437" x="5754688" y="1482725"/>
          <p14:tracePt t="5444" x="5745163" y="1473200"/>
          <p14:tracePt t="5451" x="5735638" y="1454150"/>
          <p14:tracePt t="5466" x="5735638" y="1446213"/>
          <p14:tracePt t="5473" x="5726113" y="1436688"/>
          <p14:tracePt t="5481" x="5716588" y="1427163"/>
          <p14:tracePt t="5503" x="5708650" y="1417638"/>
          <p14:tracePt t="5525" x="5699125" y="1408113"/>
          <p14:tracePt t="5628" x="5708650" y="1417638"/>
          <p14:tracePt t="5636" x="5716588" y="1436688"/>
          <p14:tracePt t="5643" x="5726113" y="1446213"/>
          <p14:tracePt t="5650" x="5745163" y="1473200"/>
          <p14:tracePt t="5658" x="5754688" y="1501775"/>
          <p14:tracePt t="5665" x="5792788" y="1557338"/>
          <p14:tracePt t="5673" x="5821363" y="1595438"/>
          <p14:tracePt t="5680" x="5848350" y="1643063"/>
          <p14:tracePt t="5689" x="5886450" y="1679575"/>
          <p14:tracePt t="5695" x="5905500" y="1717675"/>
          <p14:tracePt t="5702" x="5932488" y="1736725"/>
          <p14:tracePt t="5709" x="5961063" y="1773238"/>
          <p14:tracePt t="5717" x="5989638" y="1801813"/>
          <p14:tracePt t="5724" x="6008688" y="1839913"/>
          <p14:tracePt t="5732" x="6045200" y="1858963"/>
          <p14:tracePt t="5740" x="6054725" y="1885950"/>
          <p14:tracePt t="5746" x="6083300" y="1895475"/>
          <p14:tracePt t="5756" x="6092825" y="1914525"/>
          <p14:tracePt t="5761" x="6102350" y="1924050"/>
          <p14:tracePt t="5769" x="6130925" y="1933575"/>
          <p14:tracePt t="5776" x="6140450" y="1952625"/>
          <p14:tracePt t="5783" x="6157913" y="1962150"/>
          <p14:tracePt t="5791" x="6176963" y="1981200"/>
          <p14:tracePt t="5798" x="6196013" y="1989138"/>
          <p14:tracePt t="5806" x="6215063" y="1989138"/>
          <p14:tracePt t="5813" x="6243638" y="2008188"/>
          <p14:tracePt t="5823" x="6270625" y="2008188"/>
          <p14:tracePt t="5828" x="6299200" y="2008188"/>
          <p14:tracePt t="5835" x="6327775" y="2008188"/>
          <p14:tracePt t="5842" x="6356350" y="2008188"/>
          <p14:tracePt t="5850" x="6383338" y="2008188"/>
          <p14:tracePt t="5857" x="6411913" y="1998663"/>
          <p14:tracePt t="5864" x="6450013" y="1989138"/>
          <p14:tracePt t="5889" x="6515100" y="1962150"/>
          <p14:tracePt t="5894" x="6534150" y="1943100"/>
          <p14:tracePt t="5901" x="6553200" y="1933575"/>
          <p14:tracePt t="5909" x="6572250" y="1914525"/>
          <p14:tracePt t="5916" x="6599238" y="1905000"/>
          <p14:tracePt t="5924" x="6618288" y="1885950"/>
          <p14:tracePt t="5931" x="6637338" y="1876425"/>
          <p14:tracePt t="5939" x="6656388" y="1876425"/>
          <p14:tracePt t="5946" x="6675438" y="1858963"/>
          <p14:tracePt t="5953" x="6702425" y="1849438"/>
          <p14:tracePt t="5960" x="6711950" y="1830388"/>
          <p14:tracePt t="5968" x="6731000" y="1830388"/>
          <p14:tracePt t="5975" x="6750050" y="1820863"/>
          <p14:tracePt t="5982" x="6759575" y="1811338"/>
          <p14:tracePt t="5990" x="6769100" y="1811338"/>
          <p14:tracePt t="5997" x="6778625" y="1801813"/>
          <p14:tracePt t="6006" x="6788150" y="1792288"/>
          <p14:tracePt t="6012" x="6797675" y="1792288"/>
          <p14:tracePt t="6027" x="6805613" y="1792288"/>
          <p14:tracePt t="6034" x="6815138" y="1792288"/>
          <p14:tracePt t="6056" x="6824663" y="1792288"/>
          <p14:tracePt t="6093" x="6834188" y="1792288"/>
          <p14:tracePt t="6115" x="6843713" y="1792288"/>
          <p14:tracePt t="6122" x="6843713" y="1811338"/>
          <p14:tracePt t="6130" x="6843713" y="1820863"/>
          <p14:tracePt t="6138" x="6843713" y="1830388"/>
          <p14:tracePt t="6145" x="6843713" y="1839913"/>
          <p14:tracePt t="6152" x="6843713" y="1849438"/>
          <p14:tracePt t="6159" x="6843713" y="1858963"/>
          <p14:tracePt t="6167" x="6843713" y="1868488"/>
          <p14:tracePt t="6181" x="6843713" y="1876425"/>
          <p14:tracePt t="6196" x="6843713" y="1885950"/>
          <p14:tracePt t="6218" x="6843713" y="1895475"/>
          <p14:tracePt t="6277" x="6843713" y="1905000"/>
          <p14:tracePt t="10991" x="6881813" y="1914525"/>
          <p14:tracePt t="10999" x="6918325" y="1924050"/>
          <p14:tracePt t="11005" x="6946900" y="1943100"/>
          <p14:tracePt t="11013" x="6994525" y="1952625"/>
          <p14:tracePt t="11020" x="7031038" y="1952625"/>
          <p14:tracePt t="11028" x="7088188" y="1971675"/>
          <p14:tracePt t="11035" x="7134225" y="1981200"/>
          <p14:tracePt t="11043" x="7200900" y="1989138"/>
          <p14:tracePt t="11051" x="7265988" y="2008188"/>
          <p14:tracePt t="11058" x="7342188" y="2017713"/>
          <p14:tracePt t="11065" x="7397750" y="2027238"/>
          <p14:tracePt t="11072" x="7454900" y="2046288"/>
          <p14:tracePt t="11080" x="7500938" y="2055813"/>
          <p14:tracePt t="11087" x="7529513" y="2065338"/>
          <p14:tracePt t="11094" x="7566025" y="2065338"/>
          <p14:tracePt t="11101" x="7604125" y="2074863"/>
          <p14:tracePt t="11109" x="7632700" y="2074863"/>
          <p14:tracePt t="11117" x="7651750" y="2074863"/>
          <p14:tracePt t="11124" x="7678738" y="2074863"/>
          <p14:tracePt t="11131" x="7697788" y="2074863"/>
          <p14:tracePt t="11138" x="7716838" y="2074863"/>
          <p14:tracePt t="11146" x="7735888" y="2074863"/>
          <p14:tracePt t="11153" x="7754938" y="2074863"/>
          <p14:tracePt t="11161" x="7783513" y="2074863"/>
          <p14:tracePt t="11168" x="7810500" y="2074863"/>
          <p14:tracePt t="11175" x="7829550" y="2065338"/>
          <p14:tracePt t="11184" x="7858125" y="2055813"/>
          <p14:tracePt t="11190" x="7886700" y="2046288"/>
          <p14:tracePt t="11198" x="7904163" y="2027238"/>
          <p14:tracePt t="11205" x="7932738" y="2017713"/>
          <p14:tracePt t="11212" x="7942263" y="1998663"/>
          <p14:tracePt t="11220" x="7951788" y="1989138"/>
          <p14:tracePt t="11227" x="7970838" y="1971675"/>
          <p14:tracePt t="11235" x="7980363" y="1952625"/>
          <p14:tracePt t="11242" x="7999413" y="1933575"/>
          <p14:tracePt t="11251" x="8007350" y="1905000"/>
          <p14:tracePt t="11257" x="8026400" y="1868488"/>
          <p14:tracePt t="11264" x="8045450" y="1839913"/>
          <p14:tracePt t="11271" x="8054975" y="1820863"/>
          <p14:tracePt t="11278" x="8064500" y="1801813"/>
          <p14:tracePt t="11286" x="8074025" y="1782763"/>
          <p14:tracePt t="11293" x="8074025" y="1773238"/>
          <p14:tracePt t="11301" x="8074025" y="1765300"/>
          <p14:tracePt t="11308" x="8083550" y="1746250"/>
          <p14:tracePt t="11317" x="8083550" y="1736725"/>
          <p14:tracePt t="11323" x="8093075" y="1727200"/>
          <p14:tracePt t="11330" x="8093075" y="1717675"/>
          <p14:tracePt t="11345" x="8102600" y="1698625"/>
          <p14:tracePt t="11368" x="8102600" y="1689100"/>
          <p14:tracePt t="11389" x="8102600" y="1679575"/>
          <p14:tracePt t="11411" x="8110538" y="1679575"/>
          <p14:tracePt t="11434" x="8120063" y="1679575"/>
          <p14:tracePt t="11441" x="8129588" y="1679575"/>
          <p14:tracePt t="11456" x="8148638" y="1679575"/>
          <p14:tracePt t="11463" x="8158163" y="1679575"/>
          <p14:tracePt t="11470" x="8167688" y="1679575"/>
          <p14:tracePt t="11478" x="8186738" y="1679575"/>
          <p14:tracePt t="11485" x="8196263" y="1689100"/>
          <p14:tracePt t="11493" x="8205788" y="1698625"/>
          <p14:tracePt t="11500" x="8223250" y="1708150"/>
          <p14:tracePt t="11507" x="8232775" y="1717675"/>
          <p14:tracePt t="11518" x="8251825" y="1727200"/>
          <p14:tracePt t="11522" x="8261350" y="1736725"/>
          <p14:tracePt t="11529" x="8270875" y="1746250"/>
          <p14:tracePt t="11537" x="8289925" y="1746250"/>
          <p14:tracePt t="11544" x="8299450" y="1765300"/>
          <p14:tracePt t="11551" x="8308975" y="1765300"/>
          <p14:tracePt t="11559" x="8318500" y="1773238"/>
          <p14:tracePt t="11567" x="8328025" y="1782763"/>
          <p14:tracePt t="11573" x="8335963" y="1782763"/>
          <p14:tracePt t="11588" x="8355013" y="1792288"/>
          <p14:tracePt t="11603" x="8364538" y="1792288"/>
          <p14:tracePt t="11625" x="8374063" y="1792288"/>
          <p14:tracePt t="11634" x="8383588" y="1792288"/>
          <p14:tracePt t="11640" x="8393113" y="1792288"/>
          <p14:tracePt t="11655" x="8402638" y="1792288"/>
          <p14:tracePt t="11670" x="8412163" y="1782763"/>
          <p14:tracePt t="11677" x="8421688" y="1782763"/>
          <p14:tracePt t="11700" x="8431213" y="1782763"/>
          <p14:tracePt t="11721" x="8439150" y="1782763"/>
          <p14:tracePt t="11743" x="8448675" y="1782763"/>
          <p14:tracePt t="11758" x="8458200" y="1782763"/>
          <p14:tracePt t="11773" x="8467725" y="1782763"/>
          <p14:tracePt t="11787" x="8477250" y="1782763"/>
          <p14:tracePt t="11802" x="8486775" y="1782763"/>
          <p14:tracePt t="11810" x="8496300" y="1782763"/>
          <p14:tracePt t="11833" x="8505825" y="1782763"/>
          <p14:tracePt t="11839" x="8505825" y="1801813"/>
          <p14:tracePt t="11847" x="8515350" y="1820863"/>
          <p14:tracePt t="11854" x="8515350" y="1849438"/>
          <p14:tracePt t="11862" x="8515350" y="1876425"/>
          <p14:tracePt t="11869" x="8515350" y="1905000"/>
          <p14:tracePt t="11884" x="8505825" y="1962150"/>
          <p14:tracePt t="11891" x="8496300" y="1981200"/>
          <p14:tracePt t="11900" x="8486775" y="2017713"/>
          <p14:tracePt t="11906" x="8467725" y="2036763"/>
          <p14:tracePt t="11913" x="8458200" y="2055813"/>
          <p14:tracePt t="11920" x="8439150" y="2065338"/>
          <p14:tracePt t="11928" x="8431213" y="2092325"/>
          <p14:tracePt t="11935" x="8431213" y="2101850"/>
          <p14:tracePt t="11942" x="8421688" y="2111375"/>
          <p14:tracePt t="11950" x="8421688" y="2120900"/>
          <p14:tracePt t="11967" x="8412163" y="2120900"/>
          <p14:tracePt t="11972" x="8402638" y="2130425"/>
          <p14:tracePt t="11987" x="8402638" y="2139950"/>
          <p14:tracePt t="12422" x="8402638" y="2149475"/>
          <p14:tracePt t="12459" x="8402638" y="2159000"/>
          <p14:tracePt t="12525" x="8393113" y="2168525"/>
          <p14:tracePt t="12562" x="8393113" y="217805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39A596-EFA3-4173-8330-623A8AA27D14}"/>
              </a:ext>
            </a:extLst>
          </p:cNvPr>
          <p:cNvSpPr/>
          <p:nvPr/>
        </p:nvSpPr>
        <p:spPr>
          <a:xfrm>
            <a:off x="1676400" y="1657350"/>
            <a:ext cx="7010400" cy="1754326"/>
          </a:xfrm>
          <a:prstGeom prst="rect">
            <a:avLst/>
          </a:prstGeom>
        </p:spPr>
        <p:txBody>
          <a:bodyPr wrap="square">
            <a:spAutoFit/>
          </a:bodyPr>
          <a:lstStyle/>
          <a:p>
            <a:pPr marL="285750" indent="-285750">
              <a:buFont typeface="Wingdings" panose="05000000000000000000" pitchFamily="2" charset="2"/>
              <a:buChar char="Ø"/>
            </a:pPr>
            <a:r>
              <a:rPr lang="en-US" dirty="0">
                <a:latin typeface="Arial" panose="020B0604020202020204" pitchFamily="34" charset="0"/>
              </a:rPr>
              <a:t>We have built a model to forecast the demand of item 01 sales in a Store 01 Using ARIMA model with p value 07.</a:t>
            </a:r>
          </a:p>
          <a:p>
            <a:endParaRPr lang="en-US" dirty="0">
              <a:latin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rPr>
              <a:t>Since we observed the ACF and PACF both has a recurring pattern every 07 period which indicates that a weekly pattern exists. </a:t>
            </a:r>
          </a:p>
        </p:txBody>
      </p:sp>
      <p:sp>
        <p:nvSpPr>
          <p:cNvPr id="3" name="TextBox 2">
            <a:extLst>
              <a:ext uri="{FF2B5EF4-FFF2-40B4-BE49-F238E27FC236}">
                <a16:creationId xmlns:a16="http://schemas.microsoft.com/office/drawing/2014/main" id="{BF5C5F8D-FADA-4319-841B-4D3DE9795A43}"/>
              </a:ext>
            </a:extLst>
          </p:cNvPr>
          <p:cNvSpPr txBox="1"/>
          <p:nvPr/>
        </p:nvSpPr>
        <p:spPr>
          <a:xfrm>
            <a:off x="838200" y="895350"/>
            <a:ext cx="3581400" cy="369332"/>
          </a:xfrm>
          <a:prstGeom prst="rect">
            <a:avLst/>
          </a:prstGeom>
          <a:noFill/>
        </p:spPr>
        <p:txBody>
          <a:bodyPr wrap="square" rtlCol="0">
            <a:spAutoFit/>
          </a:bodyPr>
          <a:lstStyle/>
          <a:p>
            <a:pPr algn="ctr"/>
            <a:r>
              <a:rPr lang="en-US" b="1" u="sng" dirty="0">
                <a:latin typeface="Arial" panose="020B0604020202020204" pitchFamily="34" charset="0"/>
              </a:rPr>
              <a:t>CONCLUSION:</a:t>
            </a:r>
          </a:p>
        </p:txBody>
      </p:sp>
      <p:pic>
        <p:nvPicPr>
          <p:cNvPr id="4" name="Audio 3">
            <a:hlinkClick r:id="" action="ppaction://media"/>
            <a:extLst>
              <a:ext uri="{FF2B5EF4-FFF2-40B4-BE49-F238E27FC236}">
                <a16:creationId xmlns:a16="http://schemas.microsoft.com/office/drawing/2014/main" id="{08B0C635-E316-4A72-B107-9AFC6B46D46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974307512"/>
      </p:ext>
    </p:extLst>
  </p:cSld>
  <p:clrMapOvr>
    <a:masterClrMapping/>
  </p:clrMapOvr>
  <mc:AlternateContent xmlns:mc="http://schemas.openxmlformats.org/markup-compatibility/2006">
    <mc:Choice xmlns:p14="http://schemas.microsoft.com/office/powerpoint/2010/main" Requires="p14">
      <p:transition spd="slow" p14:dur="2000" advTm="21558"/>
    </mc:Choice>
    <mc:Fallback>
      <p:transition spd="slow" advTm="21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440" x="8393113" y="2197100"/>
          <p14:tracePt t="1447" x="8383588" y="2243138"/>
          <p14:tracePt t="1455" x="8383588" y="2290763"/>
          <p14:tracePt t="1462" x="8383588" y="2327275"/>
          <p14:tracePt t="1469" x="8374063" y="2355850"/>
          <p14:tracePt t="1477" x="8364538" y="2393950"/>
          <p14:tracePt t="1484" x="8364538" y="2430463"/>
          <p14:tracePt t="1492" x="8364538" y="2487613"/>
          <p14:tracePt t="1499" x="8355013" y="2552700"/>
          <p14:tracePt t="1509" x="8345488" y="2619375"/>
          <p14:tracePt t="1514" x="8345488" y="2674938"/>
          <p14:tracePt t="1521" x="8345488" y="2740025"/>
          <p14:tracePt t="1528" x="8345488" y="2787650"/>
          <p14:tracePt t="1536" x="8345488" y="2835275"/>
          <p14:tracePt t="1543" x="8345488" y="2871788"/>
          <p14:tracePt t="1551" x="8345488" y="2900363"/>
          <p14:tracePt t="1559" x="8345488" y="2928938"/>
          <p14:tracePt t="1565" x="8345488" y="2955925"/>
          <p14:tracePt t="1575" x="8345488" y="2984500"/>
          <p14:tracePt t="1580" x="8345488" y="3013075"/>
          <p14:tracePt t="1588" x="8345488" y="3041650"/>
          <p14:tracePt t="1595" x="8335963" y="3059113"/>
          <p14:tracePt t="1602" x="8335963" y="3078163"/>
          <p14:tracePt t="1610" x="8328025" y="3097213"/>
          <p14:tracePt t="1617" x="8328025" y="3116263"/>
          <p14:tracePt t="1625" x="8328025" y="3135313"/>
          <p14:tracePt t="1632" x="8328025" y="3144838"/>
          <p14:tracePt t="1642" x="8328025" y="3154363"/>
          <p14:tracePt t="1647" x="8318500" y="3171825"/>
          <p14:tracePt t="1654" x="8318500" y="3181350"/>
          <p14:tracePt t="1661" x="8308975" y="3190875"/>
          <p14:tracePt t="1669" x="8308975" y="3200400"/>
          <p14:tracePt t="1683" x="8308975" y="3219450"/>
          <p14:tracePt t="1706" x="8308975" y="3228975"/>
          <p14:tracePt t="1720" x="8299450" y="3238500"/>
          <p14:tracePt t="1735" x="8299450" y="3248025"/>
          <p14:tracePt t="1758" x="8289925" y="3257550"/>
          <p14:tracePt t="1773" x="8280400" y="3257550"/>
          <p14:tracePt t="1779" x="8280400" y="3267075"/>
          <p14:tracePt t="1794" x="8270875" y="3267075"/>
          <p14:tracePt t="1802" x="8270875" y="3284538"/>
          <p14:tracePt t="1809" x="8261350" y="3284538"/>
          <p14:tracePt t="1816" x="8261350" y="3294063"/>
          <p14:tracePt t="1825" x="8251825" y="3294063"/>
          <p14:tracePt t="1831" x="8242300" y="3303588"/>
          <p14:tracePt t="1841" x="8223250" y="3313113"/>
          <p14:tracePt t="1846" x="8215313" y="3322638"/>
          <p14:tracePt t="1853" x="8186738" y="3351213"/>
          <p14:tracePt t="1861" x="8148638" y="3360738"/>
          <p14:tracePt t="1868" x="8120063" y="3387725"/>
          <p14:tracePt t="1876" x="8093075" y="3406775"/>
          <p14:tracePt t="1882" x="8054975" y="3425825"/>
          <p14:tracePt t="1892" x="8007350" y="3454400"/>
          <p14:tracePt t="1897" x="7970838" y="3473450"/>
          <p14:tracePt t="1905" x="7932738" y="3490913"/>
          <p14:tracePt t="1912" x="7894638" y="3519488"/>
          <p14:tracePt t="1920" x="7848600" y="3538538"/>
          <p14:tracePt t="1927" x="7810500" y="3557588"/>
          <p14:tracePt t="1934" x="7773988" y="3567113"/>
          <p14:tracePt t="1941" x="7745413" y="3586163"/>
          <p14:tracePt t="1958" x="7697788" y="3603625"/>
          <p14:tracePt t="1963" x="7670800" y="3613150"/>
          <p14:tracePt t="1971" x="7642225" y="3622675"/>
          <p14:tracePt t="1978" x="7604125" y="3632200"/>
          <p14:tracePt t="1985" x="7566025" y="3651250"/>
          <p14:tracePt t="1993" x="7539038" y="3651250"/>
          <p14:tracePt t="2000" x="7500938" y="3660775"/>
          <p14:tracePt t="2008" x="7472363" y="3660775"/>
          <p14:tracePt t="2015" x="7445375" y="3670300"/>
          <p14:tracePt t="2024" x="7416800" y="3679825"/>
          <p14:tracePt t="2030" x="7407275" y="3679825"/>
          <p14:tracePt t="2037" x="7388225" y="3679825"/>
          <p14:tracePt t="2044" x="7369175" y="3679825"/>
          <p14:tracePt t="2052" x="7350125" y="3679825"/>
          <p14:tracePt t="2067" x="7342188" y="3679825"/>
          <p14:tracePt t="2081" x="7332663" y="3679825"/>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7433B9-C613-4B11-8233-C6068C9178D7}"/>
              </a:ext>
            </a:extLst>
          </p:cNvPr>
          <p:cNvSpPr txBox="1">
            <a:spLocks/>
          </p:cNvSpPr>
          <p:nvPr/>
        </p:nvSpPr>
        <p:spPr>
          <a:xfrm>
            <a:off x="1045229" y="1809750"/>
            <a:ext cx="7053542" cy="1050398"/>
          </a:xfrm>
          <a:prstGeom prst="rect">
            <a:avLst/>
          </a:prstGeom>
        </p:spPr>
        <p:txBody>
          <a:bodyPr vert="horz" lIns="91440" tIns="45720" rIns="91440" bIns="45720" rtlCol="0" anchor="b">
            <a:normAutofit lnSpcReduction="10000"/>
          </a:bodyPr>
          <a:lstStyle>
            <a:lvl1pPr algn="l" defTabSz="342900" rtl="0" eaLnBrk="1" latinLnBrk="0" hangingPunct="1">
              <a:spcBef>
                <a:spcPct val="0"/>
              </a:spcBef>
              <a:buNone/>
              <a:defRPr sz="405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6600" b="1" dirty="0">
                <a:solidFill>
                  <a:schemeClr val="tx1"/>
                </a:solidFill>
              </a:rPr>
              <a:t>THANK YOU !!</a:t>
            </a:r>
          </a:p>
        </p:txBody>
      </p:sp>
      <p:pic>
        <p:nvPicPr>
          <p:cNvPr id="2" name="Audio 1">
            <a:hlinkClick r:id="" action="ppaction://media"/>
            <a:extLst>
              <a:ext uri="{FF2B5EF4-FFF2-40B4-BE49-F238E27FC236}">
                <a16:creationId xmlns:a16="http://schemas.microsoft.com/office/drawing/2014/main" id="{4280D034-C247-4E08-A349-1984EE99F6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567732615"/>
      </p:ext>
    </p:extLst>
  </p:cSld>
  <p:clrMapOvr>
    <a:masterClrMapping/>
  </p:clrMapOvr>
  <mc:AlternateContent xmlns:mc="http://schemas.openxmlformats.org/markup-compatibility/2006">
    <mc:Choice xmlns:p14="http://schemas.microsoft.com/office/powerpoint/2010/main" Requires="p14">
      <p:transition spd="slow" p14:dur="2000" advTm="2689"/>
    </mc:Choice>
    <mc:Fallback>
      <p:transition spd="slow" advTm="2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1529" x="7265988" y="3641725"/>
          <p14:tracePt t="1536" x="7126288" y="3548063"/>
          <p14:tracePt t="1543" x="6843713" y="3341688"/>
          <p14:tracePt t="1551" x="6440488" y="3087688"/>
          <p14:tracePt t="1558" x="6037263" y="2835275"/>
          <p14:tracePt t="1566" x="5426075" y="2468563"/>
          <p14:tracePt t="1574" x="4881563" y="2178050"/>
          <p14:tracePt t="1581" x="4281488" y="1830388"/>
          <p14:tracePt t="1590" x="3867150" y="1576388"/>
          <p14:tracePt t="1595" x="3482975" y="1398588"/>
          <p14:tracePt t="1602" x="3089275" y="1220788"/>
          <p14:tracePt t="1610" x="2844800" y="1098550"/>
          <p14:tracePt t="1617" x="2647950" y="995363"/>
          <p14:tracePt t="1625" x="2468563" y="892175"/>
          <p14:tracePt t="1632" x="2365375" y="825500"/>
          <p14:tracePt t="1641" x="2281238" y="779463"/>
          <p14:tracePt t="1647" x="2243138" y="750888"/>
          <p14:tracePt t="1654" x="2206625" y="722313"/>
          <p14:tracePt t="1662" x="2178050" y="712788"/>
          <p14:tracePt t="1920" x="2027238" y="666750"/>
          <p14:tracePt t="1927" x="1839913" y="600075"/>
          <p14:tracePt t="1934" x="1633538" y="525463"/>
          <p14:tracePt t="1942" x="1492250" y="460375"/>
          <p14:tracePt t="1949" x="1352550" y="403225"/>
          <p14:tracePt t="1958" x="1201738" y="300038"/>
          <p14:tracePt t="1964" x="1041400" y="196850"/>
          <p14:tracePt t="1974" x="892175" y="93663"/>
          <p14:tracePt t="1979" x="779463"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7E79F9-6810-4405-AE53-4AED70661ABA}"/>
              </a:ext>
            </a:extLst>
          </p:cNvPr>
          <p:cNvSpPr/>
          <p:nvPr/>
        </p:nvSpPr>
        <p:spPr>
          <a:xfrm>
            <a:off x="1752600" y="285750"/>
            <a:ext cx="6197009" cy="4253729"/>
          </a:xfrm>
          <a:prstGeom prst="rect">
            <a:avLst/>
          </a:prstGeom>
        </p:spPr>
        <p:txBody>
          <a:bodyPr wrap="square">
            <a:spAutoFit/>
          </a:bodyPr>
          <a:lstStyle/>
          <a:p>
            <a:endParaRPr lang="en-US" sz="1200" dirty="0">
              <a:solidFill>
                <a:srgbClr val="000000"/>
              </a:solidFill>
              <a:latin typeface="Arial" panose="020B0604020202020204" pitchFamily="34" charset="0"/>
            </a:endParaRPr>
          </a:p>
          <a:p>
            <a:r>
              <a:rPr lang="en-US" sz="2400" b="1" u="sng" dirty="0">
                <a:latin typeface="Arial" panose="020B0604020202020204" pitchFamily="34" charset="0"/>
              </a:rPr>
              <a:t>FRAMEWORK:</a:t>
            </a:r>
          </a:p>
          <a:p>
            <a:endParaRPr lang="en-US" sz="2400" u="sng" dirty="0">
              <a:latin typeface="Arial" panose="020B0604020202020204" pitchFamily="34" charset="0"/>
            </a:endParaRPr>
          </a:p>
          <a:p>
            <a:pPr marL="285750" indent="-285750">
              <a:lnSpc>
                <a:spcPct val="200000"/>
              </a:lnSpc>
              <a:buFont typeface="Wingdings" panose="05000000000000000000" pitchFamily="2" charset="2"/>
              <a:buChar char="q"/>
            </a:pPr>
            <a:r>
              <a:rPr lang="en-US" b="1" dirty="0">
                <a:latin typeface="Arial" panose="020B0604020202020204" pitchFamily="34" charset="0"/>
              </a:rPr>
              <a:t>DATASET DESCRIPTION &amp; OBJECTIVE</a:t>
            </a:r>
            <a:endParaRPr lang="en-US" dirty="0">
              <a:latin typeface="Arial" panose="020B0604020202020204" pitchFamily="34" charset="0"/>
            </a:endParaRPr>
          </a:p>
          <a:p>
            <a:pPr marL="285750" indent="-285750">
              <a:lnSpc>
                <a:spcPct val="200000"/>
              </a:lnSpc>
              <a:buFont typeface="Wingdings" panose="05000000000000000000" pitchFamily="2" charset="2"/>
              <a:buChar char="q"/>
            </a:pPr>
            <a:r>
              <a:rPr lang="en-US" b="1" dirty="0">
                <a:latin typeface="Arial" panose="020B0604020202020204" pitchFamily="34" charset="0"/>
              </a:rPr>
              <a:t>EXPLORATARY DATA ANALYSIS</a:t>
            </a:r>
          </a:p>
          <a:p>
            <a:pPr marL="285750" indent="-285750">
              <a:lnSpc>
                <a:spcPct val="200000"/>
              </a:lnSpc>
              <a:buFont typeface="Wingdings" panose="05000000000000000000" pitchFamily="2" charset="2"/>
              <a:buChar char="q"/>
            </a:pPr>
            <a:r>
              <a:rPr lang="en-US" b="1" dirty="0">
                <a:latin typeface="Arial" panose="020B0604020202020204" pitchFamily="34" charset="0"/>
              </a:rPr>
              <a:t>STATIONARITY CHECK</a:t>
            </a:r>
          </a:p>
          <a:p>
            <a:pPr marL="285750" indent="-285750">
              <a:lnSpc>
                <a:spcPct val="200000"/>
              </a:lnSpc>
              <a:buFont typeface="Wingdings" panose="05000000000000000000" pitchFamily="2" charset="2"/>
              <a:buChar char="q"/>
            </a:pPr>
            <a:r>
              <a:rPr lang="en-US" b="1" dirty="0">
                <a:latin typeface="Arial" panose="020B0604020202020204" pitchFamily="34" charset="0"/>
              </a:rPr>
              <a:t>DATA TRANSFORMATION</a:t>
            </a:r>
          </a:p>
          <a:p>
            <a:pPr marL="285750" indent="-285750">
              <a:lnSpc>
                <a:spcPct val="200000"/>
              </a:lnSpc>
              <a:buFont typeface="Wingdings" panose="05000000000000000000" pitchFamily="2" charset="2"/>
              <a:buChar char="q"/>
            </a:pPr>
            <a:r>
              <a:rPr lang="en-US" b="1" dirty="0">
                <a:latin typeface="Arial" panose="020B0604020202020204" pitchFamily="34" charset="0"/>
              </a:rPr>
              <a:t>TRAIN TEST SPLIT &amp; BUILDING MODELS</a:t>
            </a:r>
            <a:endParaRPr lang="en-US" sz="1100" dirty="0">
              <a:latin typeface="Arial" panose="020B0604020202020204" pitchFamily="34" charset="0"/>
            </a:endParaRPr>
          </a:p>
          <a:p>
            <a:pPr marL="285750" indent="-285750">
              <a:lnSpc>
                <a:spcPct val="200000"/>
              </a:lnSpc>
              <a:buFont typeface="Wingdings" panose="05000000000000000000" pitchFamily="2" charset="2"/>
              <a:buChar char="q"/>
            </a:pPr>
            <a:r>
              <a:rPr lang="en-US" b="1" dirty="0">
                <a:latin typeface="Arial" panose="020B0604020202020204" pitchFamily="34" charset="0"/>
              </a:rPr>
              <a:t>CONCLUSION</a:t>
            </a:r>
            <a:endParaRPr lang="en-US" dirty="0">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4CC119DE-2C59-4CF0-B2EB-43C87E001F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292148243"/>
      </p:ext>
    </p:extLst>
  </p:cSld>
  <p:clrMapOvr>
    <a:masterClrMapping/>
  </p:clrMapOvr>
  <mc:AlternateContent xmlns:mc="http://schemas.openxmlformats.org/markup-compatibility/2006">
    <mc:Choice xmlns:p14="http://schemas.microsoft.com/office/powerpoint/2010/main" Requires="p14">
      <p:transition spd="slow" p14:dur="2000" advTm="16316"/>
    </mc:Choice>
    <mc:Fallback>
      <p:transition spd="slow" advTm="16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3A86A75C-4F4B-4683-9AE1-C65F6400EC91}">
      <p14:laserTraceLst xmlns:p14="http://schemas.microsoft.com/office/powerpoint/2010/main">
        <p14:tracePtLst>
          <p14:tracePt t="8929" x="7989888" y="3381375"/>
          <p14:tracePt t="9147" x="9021763" y="3613150"/>
          <p14:tracePt t="9155" x="8947150" y="3613150"/>
          <p14:tracePt t="9162" x="8863013" y="3613150"/>
          <p14:tracePt t="9169" x="8759825" y="3613150"/>
          <p14:tracePt t="9178" x="8655050" y="3613150"/>
          <p14:tracePt t="9184" x="8570913" y="3613150"/>
          <p14:tracePt t="9194" x="8505825" y="3613150"/>
          <p14:tracePt t="9199" x="8439150" y="3603625"/>
          <p14:tracePt t="9206" x="8393113" y="3594100"/>
          <p14:tracePt t="9214" x="8335963" y="3594100"/>
          <p14:tracePt t="9221" x="8289925" y="3586163"/>
          <p14:tracePt t="9228" x="8261350" y="3576638"/>
          <p14:tracePt t="9236" x="8232775" y="3576638"/>
          <p14:tracePt t="9244" x="8205788" y="3576638"/>
          <p14:tracePt t="9250" x="8186738" y="3576638"/>
          <p14:tracePt t="9258" x="8167688" y="3576638"/>
          <p14:tracePt t="9265" x="8158163" y="3576638"/>
          <p14:tracePt t="9272" x="8148638" y="3576638"/>
          <p14:tracePt t="9280" x="8139113" y="3576638"/>
          <p14:tracePt t="9302" x="8129588" y="357663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9AED45-402E-494F-A1DB-9BCA8F4CC8B0}"/>
              </a:ext>
            </a:extLst>
          </p:cNvPr>
          <p:cNvSpPr/>
          <p:nvPr/>
        </p:nvSpPr>
        <p:spPr>
          <a:xfrm>
            <a:off x="1257300" y="1047750"/>
            <a:ext cx="6743700" cy="4016484"/>
          </a:xfrm>
          <a:prstGeom prst="rect">
            <a:avLst/>
          </a:prstGeom>
        </p:spPr>
        <p:txBody>
          <a:bodyPr wrap="square">
            <a:spAutoFit/>
          </a:bodyPr>
          <a:lstStyle/>
          <a:p>
            <a:r>
              <a:rPr lang="en-US" sz="1500" b="1" dirty="0">
                <a:latin typeface="Arial" panose="020B0604020202020204" pitchFamily="34" charset="0"/>
                <a:cs typeface="Arial" panose="020B0604020202020204" pitchFamily="34" charset="0"/>
              </a:rPr>
              <a:t>The objective of this Project is to predict 03 months of item-level sales data at different store locations</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Data fields</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 date - Date of the sale data. There are no holiday effects or store closures.</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 store - Store ID</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 item - Item ID</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 sales - Number of items sold at a particular store on a particular date.</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This dataset consists of 913k rows and 04 columns with 03 numerical and 01 object datatypes.</a:t>
            </a:r>
          </a:p>
          <a:p>
            <a:r>
              <a:rPr lang="en-US" sz="1500" dirty="0">
                <a:latin typeface="Arial" panose="020B0604020202020204" pitchFamily="34" charset="0"/>
                <a:cs typeface="Arial" panose="020B0604020202020204" pitchFamily="34" charset="0"/>
              </a:rPr>
              <a:t>This is a clean dataset with no null values.</a:t>
            </a:r>
          </a:p>
          <a:p>
            <a:endParaRPr lang="en-US" sz="15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C79B0ABD-D467-41D6-AB7C-673B399BE800}"/>
              </a:ext>
            </a:extLst>
          </p:cNvPr>
          <p:cNvSpPr txBox="1"/>
          <p:nvPr/>
        </p:nvSpPr>
        <p:spPr>
          <a:xfrm>
            <a:off x="1257300" y="514350"/>
            <a:ext cx="5676900" cy="369332"/>
          </a:xfrm>
          <a:prstGeom prst="rect">
            <a:avLst/>
          </a:prstGeom>
          <a:noFill/>
        </p:spPr>
        <p:txBody>
          <a:bodyPr wrap="square" rtlCol="0">
            <a:spAutoFit/>
          </a:bodyPr>
          <a:lstStyle/>
          <a:p>
            <a:r>
              <a:rPr lang="en-US" b="1" u="sng" dirty="0">
                <a:latin typeface="Arial" panose="020B0604020202020204" pitchFamily="34" charset="0"/>
              </a:rPr>
              <a:t>DATASET DESCRIPTION &amp; OBJECTIVE</a:t>
            </a:r>
            <a:endParaRPr lang="en-US" u="sng" dirty="0">
              <a:latin typeface="Arial" panose="020B0604020202020204" pitchFamily="34" charset="0"/>
            </a:endParaRPr>
          </a:p>
        </p:txBody>
      </p:sp>
      <p:pic>
        <p:nvPicPr>
          <p:cNvPr id="4" name="Audio 3">
            <a:hlinkClick r:id="" action="ppaction://media"/>
            <a:extLst>
              <a:ext uri="{FF2B5EF4-FFF2-40B4-BE49-F238E27FC236}">
                <a16:creationId xmlns:a16="http://schemas.microsoft.com/office/drawing/2014/main" id="{B2C5C304-35D8-4A43-AE8A-CA6EA66D3D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883739123"/>
      </p:ext>
    </p:extLst>
  </p:cSld>
  <p:clrMapOvr>
    <a:masterClrMapping/>
  </p:clrMapOvr>
  <mc:AlternateContent xmlns:mc="http://schemas.openxmlformats.org/markup-compatibility/2006">
    <mc:Choice xmlns:p14="http://schemas.microsoft.com/office/powerpoint/2010/main" Requires="p14">
      <p:transition spd="slow" p14:dur="2000" advTm="39414"/>
    </mc:Choice>
    <mc:Fallback>
      <p:transition spd="slow" advTm="39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E8443D-9666-441D-897F-1F34B22225DE}"/>
              </a:ext>
            </a:extLst>
          </p:cNvPr>
          <p:cNvSpPr txBox="1"/>
          <p:nvPr/>
        </p:nvSpPr>
        <p:spPr>
          <a:xfrm>
            <a:off x="2466753" y="316035"/>
            <a:ext cx="4502888" cy="369332"/>
          </a:xfrm>
          <a:prstGeom prst="rect">
            <a:avLst/>
          </a:prstGeom>
          <a:noFill/>
        </p:spPr>
        <p:txBody>
          <a:bodyPr wrap="square" rtlCol="0">
            <a:spAutoFit/>
          </a:bodyPr>
          <a:lstStyle/>
          <a:p>
            <a:r>
              <a:rPr lang="en-US" b="1" u="sng" dirty="0">
                <a:latin typeface="Arial" panose="020B0604020202020204" pitchFamily="34" charset="0"/>
              </a:rPr>
              <a:t>EDA –Sales Data Distribution Trend</a:t>
            </a:r>
          </a:p>
        </p:txBody>
      </p:sp>
      <p:pic>
        <p:nvPicPr>
          <p:cNvPr id="3" name="Picture 2">
            <a:extLst>
              <a:ext uri="{FF2B5EF4-FFF2-40B4-BE49-F238E27FC236}">
                <a16:creationId xmlns:a16="http://schemas.microsoft.com/office/drawing/2014/main" id="{0711DF67-CEFA-4348-ADCA-8A15AA0BCD32}"/>
              </a:ext>
            </a:extLst>
          </p:cNvPr>
          <p:cNvPicPr>
            <a:picLocks noChangeAspect="1"/>
          </p:cNvPicPr>
          <p:nvPr/>
        </p:nvPicPr>
        <p:blipFill>
          <a:blip r:embed="rId4"/>
          <a:stretch>
            <a:fillRect/>
          </a:stretch>
        </p:blipFill>
        <p:spPr>
          <a:xfrm>
            <a:off x="2466753" y="826409"/>
            <a:ext cx="4361430" cy="2507341"/>
          </a:xfrm>
          <a:prstGeom prst="rect">
            <a:avLst/>
          </a:prstGeom>
          <a:ln>
            <a:solidFill>
              <a:schemeClr val="tx1"/>
            </a:solidFill>
          </a:ln>
        </p:spPr>
      </p:pic>
      <p:sp>
        <p:nvSpPr>
          <p:cNvPr id="4" name="TextBox 3">
            <a:extLst>
              <a:ext uri="{FF2B5EF4-FFF2-40B4-BE49-F238E27FC236}">
                <a16:creationId xmlns:a16="http://schemas.microsoft.com/office/drawing/2014/main" id="{4410D337-826B-487F-8A85-6D059F720EB1}"/>
              </a:ext>
            </a:extLst>
          </p:cNvPr>
          <p:cNvSpPr txBox="1"/>
          <p:nvPr/>
        </p:nvSpPr>
        <p:spPr>
          <a:xfrm>
            <a:off x="2133600" y="3670760"/>
            <a:ext cx="5450959" cy="646331"/>
          </a:xfrm>
          <a:prstGeom prst="rect">
            <a:avLst/>
          </a:prstGeom>
          <a:noFill/>
        </p:spPr>
        <p:txBody>
          <a:bodyPr wrap="square" rtlCol="0">
            <a:spAutoFit/>
          </a:bodyPr>
          <a:lstStyle/>
          <a:p>
            <a:r>
              <a:rPr lang="en-US" dirty="0">
                <a:latin typeface="Arial" panose="020B0604020202020204" pitchFamily="34" charset="0"/>
              </a:rPr>
              <a:t>Graph shows the Sales column is positively left skewed with median at 47 and maximum at 231.</a:t>
            </a:r>
          </a:p>
        </p:txBody>
      </p:sp>
      <p:pic>
        <p:nvPicPr>
          <p:cNvPr id="5" name="Audio 4">
            <a:hlinkClick r:id="" action="ppaction://media"/>
            <a:extLst>
              <a:ext uri="{FF2B5EF4-FFF2-40B4-BE49-F238E27FC236}">
                <a16:creationId xmlns:a16="http://schemas.microsoft.com/office/drawing/2014/main" id="{D4474003-A213-43FA-92B0-898BB9743C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45065279"/>
      </p:ext>
    </p:extLst>
  </p:cSld>
  <p:clrMapOvr>
    <a:masterClrMapping/>
  </p:clrMapOvr>
  <mc:AlternateContent xmlns:mc="http://schemas.openxmlformats.org/markup-compatibility/2006">
    <mc:Choice xmlns:p14="http://schemas.microsoft.com/office/powerpoint/2010/main" Requires="p14">
      <p:transition spd="slow" p14:dur="2000" advTm="22463"/>
    </mc:Choice>
    <mc:Fallback>
      <p:transition spd="slow" advTm="22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737" x="8110538" y="3576638"/>
          <p14:tracePt t="1744" x="8093075" y="3567113"/>
          <p14:tracePt t="1752" x="8064500" y="3557588"/>
          <p14:tracePt t="1759" x="8016875" y="3538538"/>
          <p14:tracePt t="1766" x="7980363" y="3509963"/>
          <p14:tracePt t="1774" x="7942263" y="3490913"/>
          <p14:tracePt t="1781" x="7904163" y="3473450"/>
          <p14:tracePt t="1789" x="7867650" y="3454400"/>
          <p14:tracePt t="1797" x="7839075" y="3444875"/>
          <p14:tracePt t="1803" x="7791450" y="3416300"/>
          <p14:tracePt t="1810" x="7754938" y="3387725"/>
          <p14:tracePt t="1818" x="7688263" y="3370263"/>
          <p14:tracePt t="1825" x="7632700" y="3341688"/>
          <p14:tracePt t="1833" x="7548563" y="3313113"/>
          <p14:tracePt t="1840" x="7472363" y="3284538"/>
          <p14:tracePt t="1847" x="7416800" y="3257550"/>
          <p14:tracePt t="1855" x="7359650" y="3238500"/>
          <p14:tracePt t="1864" x="7304088" y="3209925"/>
          <p14:tracePt t="1870" x="7246938" y="3181350"/>
          <p14:tracePt t="1877" x="7200900" y="3162300"/>
          <p14:tracePt t="1884" x="7143750" y="3125788"/>
          <p14:tracePt t="1892" x="7059613" y="3097213"/>
          <p14:tracePt t="1899" x="6994525" y="3059113"/>
          <p14:tracePt t="1907" x="6927850" y="3022600"/>
          <p14:tracePt t="1915" x="6843713" y="2974975"/>
          <p14:tracePt t="1921" x="6788150" y="2946400"/>
          <p14:tracePt t="1930" x="6750050" y="2909888"/>
          <p14:tracePt t="1936" x="6702425" y="2900363"/>
          <p14:tracePt t="1944" x="6675438" y="2871788"/>
          <p14:tracePt t="1951" x="6637338" y="2852738"/>
          <p14:tracePt t="1959" x="6608763" y="2843213"/>
          <p14:tracePt t="1966" x="6581775" y="2825750"/>
          <p14:tracePt t="1973" x="6543675" y="2806700"/>
          <p14:tracePt t="1980" x="6524625" y="2806700"/>
          <p14:tracePt t="1988" x="6505575" y="2787650"/>
          <p14:tracePt t="1997" x="6486525" y="2787650"/>
          <p14:tracePt t="2003" x="6469063" y="2778125"/>
          <p14:tracePt t="2010" x="6450013" y="2759075"/>
          <p14:tracePt t="2017" x="6430963" y="2759075"/>
          <p14:tracePt t="2025" x="6421438" y="2749550"/>
          <p14:tracePt t="2033" x="6402388" y="2740025"/>
          <p14:tracePt t="2048" x="6392863" y="2740025"/>
          <p14:tracePt t="2055" x="6383338" y="2732088"/>
          <p14:tracePt t="2830" x="6373813" y="2732088"/>
          <p14:tracePt t="2838" x="6337300" y="2722563"/>
          <p14:tracePt t="2846" x="6318250" y="2722563"/>
          <p14:tracePt t="2852" x="6299200" y="2722563"/>
          <p14:tracePt t="2860" x="6289675" y="2713038"/>
          <p14:tracePt t="2867" x="6261100" y="2703513"/>
          <p14:tracePt t="2874" x="6243638" y="2703513"/>
          <p14:tracePt t="2882" x="6215063" y="2693988"/>
          <p14:tracePt t="2889" x="6186488" y="2684463"/>
          <p14:tracePt t="2896" x="6157913" y="2674938"/>
          <p14:tracePt t="2904" x="6130925" y="2674938"/>
          <p14:tracePt t="2913" x="6102350" y="2665413"/>
          <p14:tracePt t="2919" x="6073775" y="2665413"/>
          <p14:tracePt t="2926" x="6045200" y="2665413"/>
          <p14:tracePt t="2934" x="6018213" y="2655888"/>
          <p14:tracePt t="2941" x="5989638" y="2646363"/>
          <p14:tracePt t="2948" x="5961063" y="2646363"/>
          <p14:tracePt t="2956" x="5932488" y="2646363"/>
          <p14:tracePt t="2963" x="5905500" y="2646363"/>
          <p14:tracePt t="2970" x="5867400" y="2646363"/>
          <p14:tracePt t="2979" x="5821363" y="2655888"/>
          <p14:tracePt t="2985" x="5792788" y="2655888"/>
          <p14:tracePt t="2992" x="5754688" y="2665413"/>
          <p14:tracePt t="3000" x="5716588" y="2665413"/>
          <p14:tracePt t="3007" x="5689600" y="2665413"/>
          <p14:tracePt t="3015" x="5661025" y="2674938"/>
          <p14:tracePt t="3022" x="5632450" y="2684463"/>
          <p14:tracePt t="3030" x="5622925" y="2684463"/>
          <p14:tracePt t="3037" x="5595938" y="2684463"/>
          <p14:tracePt t="3046" x="5576888" y="2693988"/>
          <p14:tracePt t="3052" x="5567363" y="2693988"/>
          <p14:tracePt t="3059" x="5557838" y="2693988"/>
          <p14:tracePt t="3079" x="5510213" y="2693988"/>
          <p14:tracePt t="3081" x="5492750" y="2693988"/>
          <p14:tracePt t="3088" x="5473700" y="2703513"/>
          <p14:tracePt t="3096" x="5445125" y="2703513"/>
          <p14:tracePt t="3103" x="5416550" y="2713038"/>
          <p14:tracePt t="3112" x="5397500" y="2713038"/>
          <p14:tracePt t="3118" x="5380038" y="2713038"/>
          <p14:tracePt t="3125" x="5351463" y="2722563"/>
          <p14:tracePt t="3133" x="5322888" y="2722563"/>
          <p14:tracePt t="3141" x="5294313" y="2722563"/>
          <p14:tracePt t="3148" x="5257800" y="2722563"/>
          <p14:tracePt t="3155" x="5219700" y="2732088"/>
          <p14:tracePt t="3163" x="5191125" y="2732088"/>
          <p14:tracePt t="3170" x="5172075" y="2740025"/>
          <p14:tracePt t="3179" x="5145088" y="2740025"/>
          <p14:tracePt t="3185" x="5126038" y="2740025"/>
          <p14:tracePt t="3192" x="5106988" y="2740025"/>
          <p14:tracePt t="3199" x="5097463" y="2740025"/>
          <p14:tracePt t="3207" x="5078413" y="2740025"/>
          <p14:tracePt t="3222" x="5068888" y="2740025"/>
          <p14:tracePt t="3230" x="5060950" y="2740025"/>
          <p14:tracePt t="3246" x="5041900" y="2740025"/>
          <p14:tracePt t="3259" x="5032375" y="2740025"/>
          <p14:tracePt t="3266" x="5022850" y="2740025"/>
          <p14:tracePt t="3273" x="5013325" y="2740025"/>
          <p14:tracePt t="3296" x="5003800" y="2740025"/>
          <p14:tracePt t="3310" x="4994275" y="2740025"/>
          <p14:tracePt t="3318" x="4994275" y="2732088"/>
          <p14:tracePt t="3332" x="4984750" y="2732088"/>
          <p14:tracePt t="3340" x="4975225" y="2722563"/>
          <p14:tracePt t="3347" x="4975225" y="2713038"/>
          <p14:tracePt t="3362" x="4965700" y="2713038"/>
          <p14:tracePt t="3384" x="4965700" y="2703513"/>
          <p14:tracePt t="3406" x="4965700" y="2693988"/>
          <p14:tracePt t="3429" x="4965700" y="2684463"/>
          <p14:tracePt t="3444" x="4965700" y="2674938"/>
          <p14:tracePt t="3458" x="4965700" y="2665413"/>
          <p14:tracePt t="3473" x="4975225" y="2646363"/>
          <p14:tracePt t="3480" x="4975225" y="2636838"/>
          <p14:tracePt t="3487" x="4994275" y="2627313"/>
          <p14:tracePt t="3496" x="5003800" y="2609850"/>
          <p14:tracePt t="3502" x="5013325" y="2600325"/>
          <p14:tracePt t="3512" x="5041900" y="2581275"/>
          <p14:tracePt t="3517" x="5051425" y="2571750"/>
          <p14:tracePt t="3524" x="5068888" y="2562225"/>
          <p14:tracePt t="3532" x="5078413" y="2552700"/>
          <p14:tracePt t="3539" x="5087938" y="2543175"/>
          <p14:tracePt t="3547" x="5097463" y="2533650"/>
          <p14:tracePt t="3554" x="5106988" y="2533650"/>
          <p14:tracePt t="3562" x="5106988" y="2524125"/>
          <p14:tracePt t="3569" x="5116513" y="2524125"/>
          <p14:tracePt t="3583" x="5116513" y="2516188"/>
          <p14:tracePt t="3591" x="5126038" y="2516188"/>
          <p14:tracePt t="3613" x="5135563" y="2516188"/>
          <p14:tracePt t="3620" x="5145088" y="2516188"/>
          <p14:tracePt t="3665" x="5145088" y="2506663"/>
          <p14:tracePt t="4655" x="5135563" y="2506663"/>
          <p14:tracePt t="4662" x="5116513" y="2533650"/>
          <p14:tracePt t="4669" x="5097463" y="2552700"/>
          <p14:tracePt t="4677" x="5078413" y="2562225"/>
          <p14:tracePt t="4684" x="5068888" y="2581275"/>
          <p14:tracePt t="4691" x="5051425" y="2590800"/>
          <p14:tracePt t="4699" x="5041900" y="2609850"/>
          <p14:tracePt t="4706" x="5032375" y="2619375"/>
          <p14:tracePt t="4713" x="5013325" y="2627313"/>
          <p14:tracePt t="4721" x="5003800" y="2646363"/>
          <p14:tracePt t="4729" x="4984750" y="2655888"/>
          <p14:tracePt t="4736" x="4975225" y="2674938"/>
          <p14:tracePt t="4745" x="4956175" y="2674938"/>
          <p14:tracePt t="4750" x="4948238" y="2684463"/>
          <p14:tracePt t="4758" x="4938713" y="2693988"/>
          <p14:tracePt t="4765" x="4919663" y="2703513"/>
          <p14:tracePt t="4773" x="4910138" y="2713038"/>
          <p14:tracePt t="4780" x="4900613" y="2722563"/>
          <p14:tracePt t="4787" x="4881563" y="2732088"/>
          <p14:tracePt t="4795" x="4872038" y="2740025"/>
          <p14:tracePt t="4802" x="4852988" y="2749550"/>
          <p14:tracePt t="4812" x="4843463" y="2759075"/>
          <p14:tracePt t="4817" x="4835525" y="2778125"/>
          <p14:tracePt t="4824" x="4816475" y="2787650"/>
          <p14:tracePt t="4832" x="4806950" y="2787650"/>
          <p14:tracePt t="4839" x="4787900" y="2806700"/>
          <p14:tracePt t="4847" x="4778375" y="2806700"/>
          <p14:tracePt t="4854" x="4768850" y="2816225"/>
          <p14:tracePt t="4862" x="4749800" y="2825750"/>
          <p14:tracePt t="4869" x="4722813" y="2843213"/>
          <p14:tracePt t="4878" x="4703763" y="2862263"/>
          <p14:tracePt t="4883" x="4665663" y="2890838"/>
          <p14:tracePt t="4891" x="4637088" y="2909888"/>
          <p14:tracePt t="4898" x="4591050" y="2919413"/>
          <p14:tracePt t="4905" x="4562475" y="2938463"/>
          <p14:tracePt t="4913" x="4533900" y="2955925"/>
          <p14:tracePt t="4920" x="4516438" y="2955925"/>
          <p14:tracePt t="4928" x="4487863" y="2974975"/>
          <p14:tracePt t="4935" x="4459288" y="2984500"/>
          <p14:tracePt t="4945" x="4440238" y="2984500"/>
          <p14:tracePt t="4950" x="4421188" y="3003550"/>
          <p14:tracePt t="4957" x="4411663" y="3003550"/>
          <p14:tracePt t="4964" x="4394200" y="3013075"/>
          <p14:tracePt t="4972" x="4384675" y="3013075"/>
          <p14:tracePt t="4979" x="4375150" y="3013075"/>
          <p14:tracePt t="4987" x="4346575" y="3022600"/>
          <p14:tracePt t="4995" x="4327525" y="3032125"/>
          <p14:tracePt t="5001" x="4318000" y="3032125"/>
          <p14:tracePt t="5012" x="4300538" y="3032125"/>
          <p14:tracePt t="5016" x="4271963" y="3041650"/>
          <p14:tracePt t="5023" x="4243388" y="3041650"/>
          <p14:tracePt t="5030" x="4224338" y="3051175"/>
          <p14:tracePt t="5038" x="4205288" y="3051175"/>
          <p14:tracePt t="5045" x="4195763" y="3059113"/>
          <p14:tracePt t="5053" x="4178300" y="3059113"/>
          <p14:tracePt t="5061" x="4159250" y="3059113"/>
          <p14:tracePt t="5078" x="4149725" y="3059113"/>
          <p14:tracePt t="5082" x="4140200" y="3059113"/>
          <p14:tracePt t="5090" x="4130675" y="3059113"/>
          <p14:tracePt t="5104" x="4121150" y="3059113"/>
          <p14:tracePt t="5134" x="4111625" y="3059113"/>
          <p14:tracePt t="6478" x="4092575" y="3051175"/>
          <p14:tracePt t="6485" x="4056063" y="3022600"/>
          <p14:tracePt t="6493" x="4027488" y="3003550"/>
          <p14:tracePt t="6500" x="3989388" y="2984500"/>
          <p14:tracePt t="6510" x="3962400" y="2955925"/>
          <p14:tracePt t="6514" x="3924300" y="2919413"/>
          <p14:tracePt t="6522" x="3905250" y="2900363"/>
          <p14:tracePt t="6529" x="3876675" y="2881313"/>
          <p14:tracePt t="6536" x="3849688" y="2852738"/>
          <p14:tracePt t="6544" x="3830638" y="2835275"/>
          <p14:tracePt t="6551" x="3811588" y="2816225"/>
          <p14:tracePt t="6559" x="3783013" y="2787650"/>
          <p14:tracePt t="6566" x="3756025" y="2768600"/>
          <p14:tracePt t="6576" x="3736975" y="2749550"/>
          <p14:tracePt t="6581" x="3717925" y="2732088"/>
          <p14:tracePt t="6588" x="3698875" y="2703513"/>
          <p14:tracePt t="6595" x="3679825" y="2693988"/>
          <p14:tracePt t="6603" x="3651250" y="2665413"/>
          <p14:tracePt t="6611" x="3633788" y="2627313"/>
          <p14:tracePt t="6618" x="3614738" y="2600325"/>
          <p14:tracePt t="6626" x="3595688" y="2571750"/>
          <p14:tracePt t="6633" x="3576638" y="2533650"/>
          <p14:tracePt t="6642" x="3567113" y="2506663"/>
          <p14:tracePt t="6647" x="3548063" y="2478088"/>
          <p14:tracePt t="6655" x="3530600" y="2439988"/>
          <p14:tracePt t="6662" x="3530600" y="2420938"/>
          <p14:tracePt t="6669" x="3521075" y="2393950"/>
          <p14:tracePt t="6677" x="3521075" y="2374900"/>
          <p14:tracePt t="6684" x="3511550" y="2346325"/>
          <p14:tracePt t="6693" x="3502025" y="2327275"/>
          <p14:tracePt t="6699" x="3502025" y="2308225"/>
          <p14:tracePt t="6709" x="3502025" y="2290763"/>
          <p14:tracePt t="6714" x="3502025" y="2271713"/>
          <p14:tracePt t="6721" x="3502025" y="2252663"/>
          <p14:tracePt t="6729" x="3502025" y="2243138"/>
          <p14:tracePt t="6736" x="3502025" y="2214563"/>
          <p14:tracePt t="6743" x="3502025" y="2197100"/>
          <p14:tracePt t="6751" x="3511550" y="2168525"/>
          <p14:tracePt t="6759" x="3511550" y="2139950"/>
          <p14:tracePt t="6766" x="3521075" y="2111375"/>
          <p14:tracePt t="6773" x="3521075" y="2084388"/>
          <p14:tracePt t="6780" x="3530600" y="2055813"/>
          <p14:tracePt t="6787" x="3538538" y="2027238"/>
          <p14:tracePt t="6795" x="3557588" y="1989138"/>
          <p14:tracePt t="6802" x="3567113" y="1952625"/>
          <p14:tracePt t="6809" x="3567113" y="1924050"/>
          <p14:tracePt t="6817" x="3586163" y="1905000"/>
          <p14:tracePt t="6826" x="3595688" y="1876425"/>
          <p14:tracePt t="6832" x="3595688" y="1868488"/>
          <p14:tracePt t="6840" x="3605213" y="1849438"/>
          <p14:tracePt t="6847" x="3614738" y="1830388"/>
          <p14:tracePt t="6854" x="3614738" y="1820863"/>
          <p14:tracePt t="6861" x="3624263" y="1801813"/>
          <p14:tracePt t="6869" x="3633788" y="1801813"/>
          <p14:tracePt t="6876" x="3633788" y="1792288"/>
          <p14:tracePt t="6892" x="3633788" y="1782763"/>
          <p14:tracePt t="6913" x="3633788" y="1773238"/>
          <p14:tracePt t="6928" x="3633788" y="1765300"/>
          <p14:tracePt t="7157" x="3660775" y="1746250"/>
          <p14:tracePt t="7164" x="3698875" y="1727200"/>
          <p14:tracePt t="7171" x="3727450" y="1689100"/>
          <p14:tracePt t="7179" x="3763963" y="1652588"/>
          <p14:tracePt t="7186" x="3792538" y="1624013"/>
          <p14:tracePt t="7194" x="3830638" y="1585913"/>
          <p14:tracePt t="7201" x="3867150" y="1566863"/>
          <p14:tracePt t="7209" x="3895725" y="1530350"/>
          <p14:tracePt t="7216" x="3914775" y="1511300"/>
          <p14:tracePt t="7225" x="3952875" y="1492250"/>
          <p14:tracePt t="7231" x="3971925" y="1473200"/>
          <p14:tracePt t="7238" x="3979863" y="1454150"/>
          <p14:tracePt t="7245" x="4017963" y="1446213"/>
          <p14:tracePt t="7253" x="4027488" y="1427163"/>
          <p14:tracePt t="7260" x="4046538" y="1417638"/>
          <p14:tracePt t="7267" x="4065588" y="1417638"/>
          <p14:tracePt t="7275" x="4075113" y="1398588"/>
          <p14:tracePt t="7282" x="4083050" y="1398588"/>
          <p14:tracePt t="7292" x="4092575" y="1389063"/>
          <p14:tracePt t="7297" x="4102100" y="1389063"/>
          <p14:tracePt t="7304" x="4121150" y="1379538"/>
          <p14:tracePt t="7312" x="4130675" y="1379538"/>
          <p14:tracePt t="7319" x="4140200" y="1379538"/>
          <p14:tracePt t="7326" x="4149725" y="1370013"/>
          <p14:tracePt t="7334" x="4149725" y="1360488"/>
          <p14:tracePt t="7342" x="4168775" y="1360488"/>
          <p14:tracePt t="7349" x="4178300" y="1360488"/>
          <p14:tracePt t="7359" x="4187825" y="1350963"/>
          <p14:tracePt t="7371" x="4195763" y="1350963"/>
          <p14:tracePt t="7378" x="4205288" y="1341438"/>
          <p14:tracePt t="7385" x="4214813" y="1341438"/>
          <p14:tracePt t="7393" x="4224338" y="1333500"/>
          <p14:tracePt t="7400" x="4233863" y="1333500"/>
          <p14:tracePt t="7408" x="4243388" y="1333500"/>
          <p14:tracePt t="7415" x="4252913" y="1323975"/>
          <p14:tracePt t="7425" x="4262438" y="1314450"/>
          <p14:tracePt t="7430" x="4281488" y="1314450"/>
          <p14:tracePt t="7437" x="4291013" y="1314450"/>
          <p14:tracePt t="7445" x="4300538" y="1314450"/>
          <p14:tracePt t="7452" x="4308475" y="1314450"/>
          <p14:tracePt t="7459" x="4327525" y="1314450"/>
          <p14:tracePt t="7467" x="4346575" y="1314450"/>
          <p14:tracePt t="7475" x="4356100" y="1314450"/>
          <p14:tracePt t="7482" x="4375150" y="1314450"/>
          <p14:tracePt t="7492" x="4384675" y="1314450"/>
          <p14:tracePt t="7496" x="4394200" y="1314450"/>
          <p14:tracePt t="7504" x="4403725" y="1314450"/>
          <p14:tracePt t="7511" x="4411663" y="1314450"/>
          <p14:tracePt t="7518" x="4421188" y="1314450"/>
          <p14:tracePt t="7526" x="4430713" y="1314450"/>
          <p14:tracePt t="7533" x="4449763" y="1314450"/>
          <p14:tracePt t="7542" x="4459288" y="1314450"/>
          <p14:tracePt t="7548" x="4468813" y="1314450"/>
          <p14:tracePt t="7555" x="4487863" y="1314450"/>
          <p14:tracePt t="7562" x="4497388" y="1314450"/>
          <p14:tracePt t="7570" x="4506913" y="1314450"/>
          <p14:tracePt t="7577" x="4516438" y="1314450"/>
          <p14:tracePt t="7585" x="4533900" y="1314450"/>
          <p14:tracePt t="7592" x="4552950" y="1314450"/>
          <p14:tracePt t="7599" x="4562475" y="1314450"/>
          <p14:tracePt t="7608" x="4572000" y="1314450"/>
          <p14:tracePt t="7614" x="4591050" y="1323975"/>
          <p14:tracePt t="7622" x="4600575" y="1323975"/>
          <p14:tracePt t="7629" x="4619625" y="1323975"/>
          <p14:tracePt t="7637" x="4627563" y="1333500"/>
          <p14:tracePt t="7651" x="4637088" y="1341438"/>
          <p14:tracePt t="7659" x="4646613" y="1341438"/>
          <p14:tracePt t="7666" x="4656138" y="1341438"/>
          <p14:tracePt t="7675" x="4656138" y="1350963"/>
          <p14:tracePt t="7681" x="4675188" y="1350963"/>
          <p14:tracePt t="7695" x="4684713" y="1350963"/>
          <p14:tracePt t="7718" x="4694238" y="1350963"/>
          <p14:tracePt t="7741" x="4703763" y="1350963"/>
          <p14:tracePt t="7754" x="4713288" y="1350963"/>
          <p14:tracePt t="7836" x="4713288" y="1360488"/>
          <p14:tracePt t="7843" x="4722813" y="1360488"/>
          <p14:tracePt t="7859" x="4722813" y="1370013"/>
          <p14:tracePt t="7873" x="4732338" y="1370013"/>
          <p14:tracePt t="7880" x="4732338" y="1379538"/>
          <p14:tracePt t="7902" x="4732338" y="1389063"/>
          <p14:tracePt t="7917" x="4740275" y="1389063"/>
          <p14:tracePt t="7925" x="4749800" y="1398588"/>
          <p14:tracePt t="7940" x="4749800" y="1408113"/>
          <p14:tracePt t="7954" x="4759325" y="1408113"/>
          <p14:tracePt t="7961" x="4759325" y="1417638"/>
          <p14:tracePt t="7976" x="4768850" y="1427163"/>
          <p14:tracePt t="7998" x="4778375" y="1446213"/>
          <p14:tracePt t="8008" x="4778375" y="1454150"/>
          <p14:tracePt t="8013" x="4787900" y="1463675"/>
          <p14:tracePt t="8028" x="4797425" y="1473200"/>
          <p14:tracePt t="8035" x="4806950" y="1492250"/>
          <p14:tracePt t="8042" x="4816475" y="1501775"/>
          <p14:tracePt t="8050" x="4826000" y="1520825"/>
          <p14:tracePt t="8058" x="4843463" y="1530350"/>
          <p14:tracePt t="8065" x="4852988" y="1539875"/>
          <p14:tracePt t="8076" x="4872038" y="1557338"/>
          <p14:tracePt t="8079" x="4881563" y="1566863"/>
          <p14:tracePt t="8087" x="4891088" y="1585913"/>
          <p14:tracePt t="8094" x="4910138" y="1595438"/>
          <p14:tracePt t="8101" x="4938713" y="1624013"/>
          <p14:tracePt t="8109" x="4956175" y="1643063"/>
          <p14:tracePt t="8116" x="4984750" y="1652588"/>
          <p14:tracePt t="8124" x="5013325" y="1679575"/>
          <p14:tracePt t="8131" x="5032375" y="1698625"/>
          <p14:tracePt t="8141" x="5051425" y="1717675"/>
          <p14:tracePt t="8146" x="5087938" y="1736725"/>
          <p14:tracePt t="8153" x="5106988" y="1755775"/>
          <p14:tracePt t="8161" x="5126038" y="1773238"/>
          <p14:tracePt t="8168" x="5164138" y="1792288"/>
          <p14:tracePt t="8175" x="5172075" y="1811338"/>
          <p14:tracePt t="8183" x="5181600" y="1820863"/>
          <p14:tracePt t="8191" x="5210175" y="1849438"/>
          <p14:tracePt t="8197" x="5229225" y="1858963"/>
          <p14:tracePt t="8205" x="5238750" y="1868488"/>
          <p14:tracePt t="8212" x="5257800" y="1885950"/>
          <p14:tracePt t="8219" x="5267325" y="1895475"/>
          <p14:tracePt t="8227" x="5276850" y="1895475"/>
          <p14:tracePt t="8234" x="5276850" y="1905000"/>
          <p14:tracePt t="8242" x="5294313" y="1914525"/>
          <p14:tracePt t="8249" x="5294313" y="1924050"/>
          <p14:tracePt t="8257" x="5303838" y="1924050"/>
          <p14:tracePt t="8264" x="5313363" y="1933575"/>
          <p14:tracePt t="8286" x="5322888" y="1943100"/>
          <p14:tracePt t="8301" x="5322888" y="1952625"/>
          <p14:tracePt t="8309" x="5332413" y="1952625"/>
          <p14:tracePt t="9969" x="5332413" y="1962150"/>
          <p14:tracePt t="9976" x="5332413" y="1971675"/>
          <p14:tracePt t="9984" x="5332413" y="1981200"/>
          <p14:tracePt t="9991" x="5332413" y="2008188"/>
          <p14:tracePt t="9998" x="5332413" y="2017713"/>
          <p14:tracePt t="10007" x="5332413" y="2027238"/>
          <p14:tracePt t="10013" x="5332413" y="2036763"/>
          <p14:tracePt t="10022" x="5332413" y="2046288"/>
          <p14:tracePt t="10035" x="5332413" y="2055813"/>
          <p14:tracePt t="10050" x="5332413" y="2065338"/>
          <p14:tracePt t="10073" x="5332413" y="2074863"/>
          <p14:tracePt t="11091" x="5332413" y="2084388"/>
          <p14:tracePt t="11098" x="5322888" y="2084388"/>
          <p14:tracePt t="11113" x="5322888" y="2092325"/>
          <p14:tracePt t="11121" x="5313363" y="2101850"/>
          <p14:tracePt t="11127" x="5313363" y="2111375"/>
          <p14:tracePt t="11135" x="5294313" y="2120900"/>
          <p14:tracePt t="11149" x="5284788" y="2130425"/>
          <p14:tracePt t="11157" x="5276850" y="2139950"/>
          <p14:tracePt t="11165" x="5257800" y="2149475"/>
          <p14:tracePt t="11172" x="5248275" y="2168525"/>
          <p14:tracePt t="11179" x="5229225" y="2178050"/>
          <p14:tracePt t="11188" x="5219700" y="2197100"/>
          <p14:tracePt t="11194" x="5210175" y="2197100"/>
          <p14:tracePt t="11201" x="5200650" y="2214563"/>
          <p14:tracePt t="11208" x="5191125" y="2214563"/>
          <p14:tracePt t="11216" x="5172075" y="2233613"/>
          <p14:tracePt t="11224" x="5154613" y="2243138"/>
          <p14:tracePt t="11230" x="5135563" y="2271713"/>
          <p14:tracePt t="11238" x="5106988" y="2281238"/>
          <p14:tracePt t="11245" x="5097463" y="2300288"/>
          <p14:tracePt t="11254" x="5078413" y="2308225"/>
          <p14:tracePt t="11260" x="5060950" y="2327275"/>
          <p14:tracePt t="11268" x="5051425" y="2336800"/>
          <p14:tracePt t="11275" x="5032375" y="2346325"/>
          <p14:tracePt t="11283" x="5022850" y="2346325"/>
          <p14:tracePt t="11290" x="5013325" y="2365375"/>
          <p14:tracePt t="11297" x="4994275" y="2374900"/>
          <p14:tracePt t="11305" x="4975225" y="2393950"/>
          <p14:tracePt t="11312" x="4956175" y="2403475"/>
          <p14:tracePt t="11321" x="4938713" y="2420938"/>
          <p14:tracePt t="11327" x="4919663" y="2430463"/>
          <p14:tracePt t="11334" x="4900613" y="2449513"/>
          <p14:tracePt t="11341" x="4872038" y="2468563"/>
          <p14:tracePt t="11349" x="4862513" y="2478088"/>
          <p14:tracePt t="11356" x="4843463" y="2497138"/>
          <p14:tracePt t="11364" x="4826000" y="2506663"/>
          <p14:tracePt t="11371" x="4806950" y="2516188"/>
          <p14:tracePt t="11378" x="4797425" y="2524125"/>
          <p14:tracePt t="11388" x="4778375" y="2524125"/>
          <p14:tracePt t="11393" x="4768850" y="2543175"/>
          <p14:tracePt t="11400" x="4759325" y="2543175"/>
          <p14:tracePt t="11408" x="4740275" y="2552700"/>
          <p14:tracePt t="11415" x="4732338" y="2571750"/>
          <p14:tracePt t="11423" x="4713288" y="2571750"/>
          <p14:tracePt t="11430" x="4703763" y="2581275"/>
          <p14:tracePt t="11438" x="4694238" y="2590800"/>
          <p14:tracePt t="11445" x="4675188" y="2590800"/>
          <p14:tracePt t="11455" x="4665663" y="2590800"/>
          <p14:tracePt t="11460" x="4656138" y="2600325"/>
          <p14:tracePt t="11467" x="4646613" y="2609850"/>
          <p14:tracePt t="11482" x="4637088" y="2609850"/>
          <p14:tracePt t="11489" x="4627563" y="2609850"/>
          <p14:tracePt t="11511" x="4619625" y="2609850"/>
          <p14:tracePt t="13304" x="4619625" y="2600325"/>
          <p14:tracePt t="13320" x="4610100" y="2600325"/>
          <p14:tracePt t="13378" x="4600575" y="2600325"/>
          <p14:tracePt t="15637" x="4591050" y="2590800"/>
          <p14:tracePt t="15659" x="4581525" y="2581275"/>
          <p14:tracePt t="15681" x="4572000" y="2581275"/>
          <p14:tracePt t="15688" x="4572000" y="2571750"/>
          <p14:tracePt t="15695" x="4572000" y="2562225"/>
          <p14:tracePt t="15703" x="4562475" y="2562225"/>
          <p14:tracePt t="15710" x="4552950" y="2562225"/>
          <p14:tracePt t="15717" x="4552950" y="2552700"/>
          <p14:tracePt t="15733" x="4543425" y="2552700"/>
          <p14:tracePt t="15740" x="4543425" y="2543175"/>
          <p14:tracePt t="15754" x="4533900" y="2543175"/>
          <p14:tracePt t="15762" x="4533900" y="2533650"/>
          <p14:tracePt t="15769" x="4533900" y="2524125"/>
          <p14:tracePt t="15777" x="4524375" y="2524125"/>
          <p14:tracePt t="15784" x="4516438" y="2516188"/>
          <p14:tracePt t="15791" x="4506913" y="2506663"/>
          <p14:tracePt t="15800" x="4506913" y="2497138"/>
          <p14:tracePt t="15806" x="4487863" y="2487613"/>
          <p14:tracePt t="15813" x="4487863" y="2478088"/>
          <p14:tracePt t="15821" x="4478338" y="2459038"/>
          <p14:tracePt t="15828" x="4468813" y="2449513"/>
          <p14:tracePt t="15836" x="4459288" y="2430463"/>
          <p14:tracePt t="15843" x="4449763" y="2411413"/>
          <p14:tracePt t="15851" x="4440238" y="2393950"/>
          <p14:tracePt t="15858" x="4421188" y="2384425"/>
          <p14:tracePt t="15867" x="4411663" y="2355850"/>
          <p14:tracePt t="15872" x="4394200" y="2327275"/>
          <p14:tracePt t="15880" x="4375150" y="2308225"/>
          <p14:tracePt t="15887" x="4346575" y="2281238"/>
          <p14:tracePt t="15895" x="4337050" y="2243138"/>
          <p14:tracePt t="15902" x="4308475" y="2224088"/>
          <p14:tracePt t="15910" x="4291013" y="2205038"/>
          <p14:tracePt t="15918" x="4271963" y="2178050"/>
          <p14:tracePt t="15924" x="4262438" y="2159000"/>
          <p14:tracePt t="15933" x="4252913" y="2149475"/>
          <p14:tracePt t="15939" x="4233863" y="2130425"/>
          <p14:tracePt t="15946" x="4224338" y="2111375"/>
          <p14:tracePt t="15954" x="4205288" y="2101850"/>
          <p14:tracePt t="15961" x="4205288" y="2084388"/>
          <p14:tracePt t="15968" x="4195763" y="2074863"/>
          <p14:tracePt t="15976" x="4178300" y="2065338"/>
          <p14:tracePt t="15984" x="4178300" y="2046288"/>
          <p14:tracePt t="15990" x="4168775" y="2036763"/>
          <p14:tracePt t="15999" x="4159250" y="2017713"/>
          <p14:tracePt t="16012" x="4149725" y="2008188"/>
          <p14:tracePt t="16020" x="4140200" y="1998663"/>
          <p14:tracePt t="16027" x="4140200" y="1989138"/>
          <p14:tracePt t="16042" x="4130675" y="1989138"/>
          <p14:tracePt t="16050" x="4130675" y="1981200"/>
          <p14:tracePt t="16072" x="4130675" y="1971675"/>
          <p14:tracePt t="16861" x="4121150" y="1962150"/>
          <p14:tracePt t="16869" x="4092575" y="1943100"/>
          <p14:tracePt t="16876" x="4075113" y="1943100"/>
          <p14:tracePt t="16883" x="4056063" y="1933575"/>
          <p14:tracePt t="16891" x="4027488" y="1933575"/>
          <p14:tracePt t="16900" x="4008438" y="1933575"/>
          <p14:tracePt t="16906" x="3989388" y="1933575"/>
          <p14:tracePt t="16913" x="3971925" y="1933575"/>
          <p14:tracePt t="16920" x="3943350" y="1933575"/>
          <p14:tracePt t="16928" x="3914775" y="1943100"/>
          <p14:tracePt t="16935" x="3886200" y="1943100"/>
          <p14:tracePt t="16942" x="3859213" y="1971675"/>
          <p14:tracePt t="16950" x="3821113" y="1989138"/>
          <p14:tracePt t="16957" x="3802063" y="1998663"/>
          <p14:tracePt t="16966" x="3783013" y="2017713"/>
          <p14:tracePt t="16972" x="3763963" y="2017713"/>
          <p14:tracePt t="16979" x="3756025" y="2027238"/>
          <p14:tracePt t="16987" x="3746500" y="2036763"/>
          <p14:tracePt t="17001" x="3736975" y="2036763"/>
          <p14:tracePt t="17009" x="3736975" y="2046288"/>
          <p14:tracePt t="17024" x="3727450" y="2046288"/>
          <p14:tracePt t="17068" x="3727450" y="2036763"/>
          <p14:tracePt t="17075" x="3727450" y="2017713"/>
          <p14:tracePt t="17083" x="3727450" y="1998663"/>
          <p14:tracePt t="17090" x="3727450" y="1989138"/>
          <p14:tracePt t="17099" x="3727450" y="1952625"/>
          <p14:tracePt t="17105" x="3736975" y="1924050"/>
          <p14:tracePt t="17112" x="3746500" y="1895475"/>
          <p14:tracePt t="17120" x="3756025" y="1868488"/>
          <p14:tracePt t="17127" x="3773488" y="1839913"/>
          <p14:tracePt t="17134" x="3792538" y="1801813"/>
          <p14:tracePt t="17142" x="3802063" y="1773238"/>
          <p14:tracePt t="17149" x="3811588" y="1765300"/>
          <p14:tracePt t="17156" x="3821113" y="1746250"/>
          <p14:tracePt t="17166" x="3830638" y="1736725"/>
          <p14:tracePt t="17171" x="3840163" y="1727200"/>
          <p14:tracePt t="17179" x="3840163" y="1708150"/>
          <p14:tracePt t="17186" x="3840163" y="1698625"/>
          <p14:tracePt t="17193" x="3849688" y="1689100"/>
          <p14:tracePt t="17201" x="3859213" y="1689100"/>
          <p14:tracePt t="17208" x="3859213" y="1679575"/>
          <p14:tracePt t="17216" x="3859213" y="1670050"/>
          <p14:tracePt t="17223" x="3867150" y="1660525"/>
          <p14:tracePt t="17232" x="3867150" y="1652588"/>
          <p14:tracePt t="17245" x="3876675" y="1633538"/>
          <p14:tracePt t="17252" x="3876675" y="1624013"/>
          <p14:tracePt t="17260" x="3886200" y="1614488"/>
          <p14:tracePt t="17267" x="3886200" y="1595438"/>
          <p14:tracePt t="17274" x="3886200" y="1576388"/>
          <p14:tracePt t="17283" x="3886200" y="1557338"/>
          <p14:tracePt t="17289" x="3886200" y="1520825"/>
          <p14:tracePt t="17299" x="3886200" y="1492250"/>
          <p14:tracePt t="17304" x="3867150" y="1446213"/>
          <p14:tracePt t="17311" x="3849688" y="1408113"/>
          <p14:tracePt t="17319" x="3830638" y="1379538"/>
          <p14:tracePt t="17326" x="3821113" y="1333500"/>
          <p14:tracePt t="17333" x="3792538" y="1285875"/>
          <p14:tracePt t="17341" x="3773488" y="1257300"/>
          <p14:tracePt t="17349" x="3756025" y="1230313"/>
          <p14:tracePt t="17355" x="3746500" y="1192213"/>
          <p14:tracePt t="17365" x="3736975" y="1173163"/>
          <p14:tracePt t="17370" x="3727450" y="1163638"/>
          <p14:tracePt t="17377" x="3727450" y="1154113"/>
          <p14:tracePt t="17385" x="3717925" y="1135063"/>
          <p14:tracePt t="17392" x="3708400" y="1135063"/>
          <p14:tracePt t="17400" x="3708400" y="1125538"/>
          <p14:tracePt t="17422" x="3708400" y="1117600"/>
          <p14:tracePt t="17431" x="3708400" y="1108075"/>
          <p14:tracePt t="17629" x="3708400" y="1163638"/>
          <p14:tracePt t="17636" x="3717925" y="1211263"/>
          <p14:tracePt t="17643" x="3717925" y="1285875"/>
          <p14:tracePt t="17651" x="3717925" y="1341438"/>
          <p14:tracePt t="17658" x="3717925" y="1389063"/>
          <p14:tracePt t="17666" x="3717925" y="1446213"/>
          <p14:tracePt t="17673" x="3717925" y="1482725"/>
          <p14:tracePt t="17682" x="3717925" y="1520825"/>
          <p14:tracePt t="17688" x="3717925" y="1549400"/>
          <p14:tracePt t="17695" x="3717925" y="1585913"/>
          <p14:tracePt t="17702" x="3717925" y="1624013"/>
          <p14:tracePt t="17710" x="3717925" y="1652588"/>
          <p14:tracePt t="17717" x="3717925" y="1689100"/>
          <p14:tracePt t="17724" x="3717925" y="1717675"/>
          <p14:tracePt t="17732" x="3717925" y="1746250"/>
          <p14:tracePt t="17739" x="3708400" y="1755775"/>
          <p14:tracePt t="17748" x="3708400" y="1773238"/>
          <p14:tracePt t="17755" x="3698875" y="1801813"/>
          <p14:tracePt t="17761" x="3698875" y="1830388"/>
          <p14:tracePt t="17769" x="3698875" y="1849438"/>
          <p14:tracePt t="17776" x="3679825" y="1885950"/>
          <p14:tracePt t="17784" x="3670300" y="1914525"/>
          <p14:tracePt t="17791" x="3660775" y="1943100"/>
          <p14:tracePt t="17798" x="3651250" y="1971675"/>
          <p14:tracePt t="17806" x="3643313" y="1989138"/>
          <p14:tracePt t="17815" x="3633788" y="2008188"/>
          <p14:tracePt t="17821" x="3633788" y="2036763"/>
          <p14:tracePt t="17828" x="3633788" y="2046288"/>
          <p14:tracePt t="17835" x="3624263" y="2065338"/>
          <p14:tracePt t="17843" x="3624263" y="2084388"/>
          <p14:tracePt t="17850" x="3614738" y="2111375"/>
          <p14:tracePt t="17857" x="3605213" y="2139950"/>
          <p14:tracePt t="17865" x="3605213" y="2159000"/>
          <p14:tracePt t="17872" x="3605213" y="2187575"/>
          <p14:tracePt t="17881" x="3595688" y="2214563"/>
          <p14:tracePt t="17887" x="3586163" y="2233613"/>
          <p14:tracePt t="17894" x="3576638" y="2252663"/>
          <p14:tracePt t="17901" x="3576638" y="2271713"/>
          <p14:tracePt t="17909" x="3576638" y="2300288"/>
          <p14:tracePt t="17917" x="3567113" y="2308225"/>
          <p14:tracePt t="17924" x="3567113" y="2327275"/>
          <p14:tracePt t="17932" x="3567113" y="2346325"/>
          <p14:tracePt t="17938" x="3567113" y="2355850"/>
          <p14:tracePt t="17948" x="3567113" y="2384425"/>
          <p14:tracePt t="17953" x="3567113" y="2411413"/>
          <p14:tracePt t="17961" x="3567113" y="2430463"/>
          <p14:tracePt t="17968" x="3576638" y="2459038"/>
          <p14:tracePt t="17975" x="3576638" y="2497138"/>
          <p14:tracePt t="17983" x="3576638" y="2524125"/>
          <p14:tracePt t="17990" x="3586163" y="2552700"/>
          <p14:tracePt t="17999" x="3605213" y="2600325"/>
          <p14:tracePt t="18005" x="3614738" y="2627313"/>
          <p14:tracePt t="18015" x="3624263" y="2665413"/>
          <p14:tracePt t="18019" x="3643313" y="2713038"/>
          <p14:tracePt t="18027" x="3670300" y="2740025"/>
          <p14:tracePt t="18034" x="3689350" y="2797175"/>
          <p14:tracePt t="18042" x="3717925" y="2852738"/>
          <p14:tracePt t="18049" x="3746500" y="2909888"/>
          <p14:tracePt t="18057" x="3763963" y="2946400"/>
          <p14:tracePt t="18065" x="3783013" y="2994025"/>
          <p14:tracePt t="18082" x="3821113" y="3059113"/>
          <p14:tracePt t="18086" x="3830638" y="3078163"/>
          <p14:tracePt t="18093" x="3849688" y="3097213"/>
          <p14:tracePt t="18101" x="3849688" y="3106738"/>
          <p14:tracePt t="18108" x="3867150" y="3135313"/>
          <p14:tracePt t="18115" x="3867150" y="3144838"/>
          <p14:tracePt t="18123" x="3876675" y="3154363"/>
          <p14:tracePt t="18132" x="3886200" y="3162300"/>
          <p14:tracePt t="18138" x="3886200" y="3171825"/>
          <p14:tracePt t="18145" x="3895725" y="3171825"/>
          <p14:tracePt t="18152" x="3895725" y="3181350"/>
          <p14:tracePt t="18167" x="3905250" y="3181350"/>
          <p14:tracePt t="18175" x="3914775" y="3190875"/>
          <p14:tracePt t="18198" x="3914775" y="3200400"/>
          <p14:tracePt t="18226" x="3914775" y="3209925"/>
          <p14:tracePt t="19702" x="3943350" y="3209925"/>
          <p14:tracePt t="19710" x="3998913" y="3181350"/>
          <p14:tracePt t="19717" x="4065588" y="3154363"/>
          <p14:tracePt t="19725" x="4149725" y="3135313"/>
          <p14:tracePt t="19732" x="4233863" y="3106738"/>
          <p14:tracePt t="19739" x="4327525" y="3078163"/>
          <p14:tracePt t="19748" x="4411663" y="3059113"/>
          <p14:tracePt t="19754" x="4497388" y="3041650"/>
          <p14:tracePt t="19764" x="4572000" y="3032125"/>
          <p14:tracePt t="19769" x="4646613" y="3022600"/>
          <p14:tracePt t="19777" x="4732338" y="3013075"/>
          <p14:tracePt t="19783" x="4826000" y="2994025"/>
          <p14:tracePt t="19791" x="4900613" y="2994025"/>
          <p14:tracePt t="19798" x="4984750" y="2994025"/>
          <p14:tracePt t="19806" x="5051425" y="2994025"/>
          <p14:tracePt t="19814" x="5116513" y="2994025"/>
          <p14:tracePt t="19821" x="5181600" y="2994025"/>
          <p14:tracePt t="19830" x="5229225" y="3003550"/>
          <p14:tracePt t="19835" x="5294313" y="3013075"/>
          <p14:tracePt t="19843" x="5351463" y="3022600"/>
          <p14:tracePt t="19850" x="5397500" y="3041650"/>
          <p14:tracePt t="19858" x="5445125" y="3051175"/>
          <p14:tracePt t="19865" x="5492750" y="3059113"/>
          <p14:tracePt t="19872" x="5529263" y="3078163"/>
          <p14:tracePt t="19881" x="5567363" y="3087688"/>
          <p14:tracePt t="19887" x="5595938" y="3087688"/>
          <p14:tracePt t="19897" x="5613400" y="3087688"/>
          <p14:tracePt t="19902" x="5641975" y="3097213"/>
          <p14:tracePt t="19909" x="5670550" y="3106738"/>
          <p14:tracePt t="19917" x="5689600" y="3106738"/>
          <p14:tracePt t="19924" x="5708650" y="3116263"/>
          <p14:tracePt t="19932" x="5726113" y="3116263"/>
          <p14:tracePt t="19939" x="5735638" y="3116263"/>
          <p14:tracePt t="19947" x="5764213" y="3125788"/>
          <p14:tracePt t="19954" x="5783263" y="3135313"/>
          <p14:tracePt t="19964" x="5792788" y="3135313"/>
          <p14:tracePt t="19968" x="5811838" y="3135313"/>
          <p14:tracePt t="19976" x="5829300" y="3144838"/>
          <p14:tracePt t="19983" x="5848350" y="3144838"/>
          <p14:tracePt t="19990" x="5857875" y="3144838"/>
          <p14:tracePt t="19997" x="5876925" y="3144838"/>
          <p14:tracePt t="20005" x="5886450" y="3144838"/>
          <p14:tracePt t="20014" x="5905500" y="3144838"/>
          <p14:tracePt t="20020" x="5915025" y="3144838"/>
          <p14:tracePt t="20030" x="5924550" y="3144838"/>
          <p14:tracePt t="20034" x="5942013" y="3144838"/>
          <p14:tracePt t="20042" x="5951538" y="3144838"/>
          <p14:tracePt t="20057" x="5970588" y="3144838"/>
          <p14:tracePt t="20072" x="5980113" y="3144838"/>
          <p14:tracePt t="20082" x="5989638" y="3144838"/>
          <p14:tracePt t="20086" x="5999163" y="3144838"/>
          <p14:tracePt t="20101" x="6008688" y="3144838"/>
          <p14:tracePt t="20108" x="6018213" y="3144838"/>
          <p14:tracePt t="20123" x="6037263" y="3144838"/>
          <p14:tracePt t="20138" x="6045200" y="3144838"/>
          <p14:tracePt t="20147" x="6054725" y="3135313"/>
          <p14:tracePt t="20152" x="6064250" y="3135313"/>
          <p14:tracePt t="20167" x="6073775" y="3125788"/>
          <p14:tracePt t="20175" x="6092825" y="3125788"/>
          <p14:tracePt t="20182" x="6102350" y="3116263"/>
          <p14:tracePt t="20190" x="6121400" y="3106738"/>
          <p14:tracePt t="20197" x="6130925" y="3097213"/>
          <p14:tracePt t="20204" x="6140450" y="3087688"/>
          <p14:tracePt t="20213" x="6157913" y="3078163"/>
          <p14:tracePt t="20219" x="6167438" y="3078163"/>
          <p14:tracePt t="20226" x="6176963" y="3078163"/>
          <p14:tracePt t="20234" x="6176963" y="3068638"/>
          <p14:tracePt t="20241" x="6186488" y="3068638"/>
          <p14:tracePt t="20249" x="6196013" y="3068638"/>
          <p14:tracePt t="20256" x="6196013" y="3059113"/>
          <p14:tracePt t="20271" x="6205538" y="3059113"/>
          <p14:tracePt t="20280" x="6215063" y="3051175"/>
          <p14:tracePt t="20300" x="6224588" y="3051175"/>
          <p14:tracePt t="20322" x="6234113" y="3051175"/>
          <p14:tracePt t="20345" x="6243638" y="3051175"/>
          <p14:tracePt t="20381" x="6253163" y="3041650"/>
          <p14:tracePt t="20403" x="6261100" y="3032125"/>
          <p14:tracePt t="20425" x="6261100" y="3022600"/>
          <p14:tracePt t="20433" x="6270625" y="3022600"/>
          <p14:tracePt t="20447" x="6270625" y="3013075"/>
          <p14:tracePt t="20455" x="6280150" y="3003550"/>
          <p14:tracePt t="20463" x="6289675" y="3003550"/>
          <p14:tracePt t="20479" x="6289675" y="2994025"/>
          <p14:tracePt t="20484" x="6299200" y="2994025"/>
          <p14:tracePt t="20491" x="6299200" y="2984500"/>
          <p14:tracePt t="20499" x="6299200" y="2974975"/>
          <p14:tracePt t="20506" x="6308725" y="2974975"/>
          <p14:tracePt t="20521" x="6308725" y="2965450"/>
          <p14:tracePt t="20529" x="6318250" y="2965450"/>
          <p14:tracePt t="20546" x="6327775" y="2955925"/>
          <p14:tracePt t="20565" x="6327775" y="2946400"/>
          <p14:tracePt t="20596" x="6337300" y="294640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542BD0-A934-4E59-B537-4D04923D1836}"/>
              </a:ext>
            </a:extLst>
          </p:cNvPr>
          <p:cNvSpPr txBox="1"/>
          <p:nvPr/>
        </p:nvSpPr>
        <p:spPr>
          <a:xfrm>
            <a:off x="2286000" y="209550"/>
            <a:ext cx="4953000" cy="369332"/>
          </a:xfrm>
          <a:prstGeom prst="rect">
            <a:avLst/>
          </a:prstGeom>
          <a:noFill/>
        </p:spPr>
        <p:txBody>
          <a:bodyPr wrap="square" rtlCol="0">
            <a:spAutoFit/>
          </a:bodyPr>
          <a:lstStyle/>
          <a:p>
            <a:pPr lvl="0"/>
            <a:r>
              <a:rPr lang="en-US" b="1" u="sng" dirty="0">
                <a:solidFill>
                  <a:prstClr val="black"/>
                </a:solidFill>
                <a:latin typeface="Arial" panose="020B0604020202020204" pitchFamily="34" charset="0"/>
              </a:rPr>
              <a:t>EDA – Yearly and Monthly Sales Trend</a:t>
            </a:r>
          </a:p>
        </p:txBody>
      </p:sp>
      <p:sp>
        <p:nvSpPr>
          <p:cNvPr id="3" name="TextBox 2">
            <a:extLst>
              <a:ext uri="{FF2B5EF4-FFF2-40B4-BE49-F238E27FC236}">
                <a16:creationId xmlns:a16="http://schemas.microsoft.com/office/drawing/2014/main" id="{2AF8D4E9-11BB-4077-AF1E-A71753FD4EBC}"/>
              </a:ext>
            </a:extLst>
          </p:cNvPr>
          <p:cNvSpPr txBox="1"/>
          <p:nvPr/>
        </p:nvSpPr>
        <p:spPr>
          <a:xfrm>
            <a:off x="1489740" y="3805831"/>
            <a:ext cx="6947515" cy="646331"/>
          </a:xfrm>
          <a:prstGeom prst="rect">
            <a:avLst/>
          </a:prstGeom>
          <a:noFill/>
        </p:spPr>
        <p:txBody>
          <a:bodyPr wrap="square" rtlCol="0">
            <a:spAutoFit/>
          </a:bodyPr>
          <a:lstStyle/>
          <a:p>
            <a:r>
              <a:rPr lang="en-US" dirty="0">
                <a:latin typeface="Arial" panose="020B0604020202020204" pitchFamily="34" charset="0"/>
              </a:rPr>
              <a:t>Bar chart depicts sales are good in almost every Year and month but predominantly sales are highest in July month of 2017.</a:t>
            </a:r>
          </a:p>
        </p:txBody>
      </p:sp>
      <p:pic>
        <p:nvPicPr>
          <p:cNvPr id="4" name="Picture 3">
            <a:extLst>
              <a:ext uri="{FF2B5EF4-FFF2-40B4-BE49-F238E27FC236}">
                <a16:creationId xmlns:a16="http://schemas.microsoft.com/office/drawing/2014/main" id="{24AF80F5-051C-4A4C-A919-F6048F5322B2}"/>
              </a:ext>
            </a:extLst>
          </p:cNvPr>
          <p:cNvPicPr>
            <a:picLocks noChangeAspect="1"/>
          </p:cNvPicPr>
          <p:nvPr/>
        </p:nvPicPr>
        <p:blipFill>
          <a:blip r:embed="rId4"/>
          <a:stretch>
            <a:fillRect/>
          </a:stretch>
        </p:blipFill>
        <p:spPr>
          <a:xfrm>
            <a:off x="5172075" y="703742"/>
            <a:ext cx="3743325" cy="2600325"/>
          </a:xfrm>
          <a:prstGeom prst="rect">
            <a:avLst/>
          </a:prstGeom>
          <a:ln>
            <a:solidFill>
              <a:schemeClr val="tx1"/>
            </a:solidFill>
          </a:ln>
        </p:spPr>
      </p:pic>
      <p:pic>
        <p:nvPicPr>
          <p:cNvPr id="5" name="Picture 4">
            <a:extLst>
              <a:ext uri="{FF2B5EF4-FFF2-40B4-BE49-F238E27FC236}">
                <a16:creationId xmlns:a16="http://schemas.microsoft.com/office/drawing/2014/main" id="{A5D462C8-683A-43FE-9EE3-AEC379C2E810}"/>
              </a:ext>
            </a:extLst>
          </p:cNvPr>
          <p:cNvPicPr>
            <a:picLocks noChangeAspect="1"/>
          </p:cNvPicPr>
          <p:nvPr/>
        </p:nvPicPr>
        <p:blipFill>
          <a:blip r:embed="rId5"/>
          <a:stretch>
            <a:fillRect/>
          </a:stretch>
        </p:blipFill>
        <p:spPr>
          <a:xfrm>
            <a:off x="1143000" y="716590"/>
            <a:ext cx="3820498" cy="2587477"/>
          </a:xfrm>
          <a:prstGeom prst="rect">
            <a:avLst/>
          </a:prstGeom>
          <a:ln>
            <a:solidFill>
              <a:schemeClr val="tx1"/>
            </a:solidFill>
          </a:ln>
        </p:spPr>
      </p:pic>
      <p:pic>
        <p:nvPicPr>
          <p:cNvPr id="6" name="Audio 5">
            <a:hlinkClick r:id="" action="ppaction://media"/>
            <a:extLst>
              <a:ext uri="{FF2B5EF4-FFF2-40B4-BE49-F238E27FC236}">
                <a16:creationId xmlns:a16="http://schemas.microsoft.com/office/drawing/2014/main" id="{BEC97709-0732-4AF1-BB65-94E193D18B5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061848368"/>
      </p:ext>
    </p:extLst>
  </p:cSld>
  <p:clrMapOvr>
    <a:masterClrMapping/>
  </p:clrMapOvr>
  <mc:AlternateContent xmlns:mc="http://schemas.openxmlformats.org/markup-compatibility/2006">
    <mc:Choice xmlns:p14="http://schemas.microsoft.com/office/powerpoint/2010/main" Requires="p14">
      <p:transition spd="slow" p14:dur="2000" advTm="18702"/>
    </mc:Choice>
    <mc:Fallback>
      <p:transition spd="slow" advTm="18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253" x="6308725" y="2955925"/>
          <p14:tracePt t="1260" x="6270625" y="2955925"/>
          <p14:tracePt t="1267" x="6215063" y="2965450"/>
          <p14:tracePt t="1275" x="6140450" y="2984500"/>
          <p14:tracePt t="1282" x="6037263" y="3003550"/>
          <p14:tracePt t="1290" x="5932488" y="3013075"/>
          <p14:tracePt t="1297" x="5821363" y="3022600"/>
          <p14:tracePt t="1305" x="5735638" y="3032125"/>
          <p14:tracePt t="1312" x="5632450" y="3032125"/>
          <p14:tracePt t="1319" x="5538788" y="3032125"/>
          <p14:tracePt t="1326" x="5426075" y="3032125"/>
          <p14:tracePt t="1334" x="5322888" y="3032125"/>
          <p14:tracePt t="1341" x="5238750" y="3032125"/>
          <p14:tracePt t="1349" x="5145088" y="3022600"/>
          <p14:tracePt t="1356" x="5068888" y="3022600"/>
          <p14:tracePt t="1363" x="4994275" y="3013075"/>
          <p14:tracePt t="1372" x="4929188" y="3013075"/>
          <p14:tracePt t="1378" x="4862513" y="3013075"/>
          <p14:tracePt t="1385" x="4826000" y="3013075"/>
          <p14:tracePt t="1393" x="4787900" y="3013075"/>
          <p14:tracePt t="1400" x="4759325" y="3013075"/>
          <p14:tracePt t="1407" x="4749800" y="3013075"/>
          <p14:tracePt t="1415" x="4722813" y="3013075"/>
          <p14:tracePt t="1422" x="4713288" y="3013075"/>
          <p14:tracePt t="3363" x="4694238" y="3013075"/>
          <p14:tracePt t="3370" x="4665663" y="3022600"/>
          <p14:tracePt t="3378" x="4637088" y="3032125"/>
          <p14:tracePt t="3385" x="4610100" y="3041650"/>
          <p14:tracePt t="3392" x="4552950" y="3068638"/>
          <p14:tracePt t="3400" x="4506913" y="3087688"/>
          <p14:tracePt t="3407" x="4468813" y="3106738"/>
          <p14:tracePt t="3415" x="4411663" y="3125788"/>
          <p14:tracePt t="3422" x="4375150" y="3144838"/>
          <p14:tracePt t="3429" x="4327525" y="3144838"/>
          <p14:tracePt t="3437" x="4271963" y="3162300"/>
          <p14:tracePt t="3444" x="4243388" y="3171825"/>
          <p14:tracePt t="3453" x="4205288" y="3190875"/>
          <p14:tracePt t="3459" x="4159250" y="3200400"/>
          <p14:tracePt t="3466" x="4130675" y="3209925"/>
          <p14:tracePt t="3473" x="4102100" y="3209925"/>
          <p14:tracePt t="3481" x="4075113" y="3219450"/>
          <p14:tracePt t="3488" x="4046538" y="3228975"/>
          <p14:tracePt t="3496" x="4017963" y="3238500"/>
          <p14:tracePt t="3504" x="3998913" y="3238500"/>
          <p14:tracePt t="3510" x="3979863" y="3238500"/>
          <p14:tracePt t="3520" x="3952875" y="3248025"/>
          <p14:tracePt t="3525" x="3933825" y="3248025"/>
          <p14:tracePt t="3532" x="3924300" y="3257550"/>
          <p14:tracePt t="3540" x="3914775" y="3267075"/>
          <p14:tracePt t="3547" x="3905250" y="3267075"/>
          <p14:tracePt t="3555" x="3895725" y="3267075"/>
          <p14:tracePt t="3562" x="3886200" y="3275013"/>
          <p14:tracePt t="3577" x="3876675" y="3275013"/>
          <p14:tracePt t="3592" x="3859213" y="3275013"/>
          <p14:tracePt t="3606" x="3849688" y="3275013"/>
          <p14:tracePt t="3628" x="3840163" y="3275013"/>
          <p14:tracePt t="6853" x="3830638" y="3284538"/>
          <p14:tracePt t="6860" x="3811588" y="3294063"/>
          <p14:tracePt t="6867" x="3802063" y="3322638"/>
          <p14:tracePt t="6875" x="3783013" y="3341688"/>
          <p14:tracePt t="6883" x="3773488" y="3360738"/>
          <p14:tracePt t="6890" x="3756025" y="3378200"/>
          <p14:tracePt t="6899" x="3746500" y="3416300"/>
          <p14:tracePt t="6917" x="3708400" y="3454400"/>
          <p14:tracePt t="6919" x="3679825" y="3490913"/>
          <p14:tracePt t="6926" x="3670300" y="3509963"/>
          <p14:tracePt t="6934" x="3651250" y="3529013"/>
          <p14:tracePt t="6941" x="3624263" y="3567113"/>
          <p14:tracePt t="6950" x="3614738" y="3576638"/>
          <p14:tracePt t="6956" x="3586163" y="3594100"/>
          <p14:tracePt t="6964" x="3567113" y="3622675"/>
          <p14:tracePt t="6971" x="3538538" y="3651250"/>
          <p14:tracePt t="6978" x="3521075" y="3670300"/>
          <p14:tracePt t="6985" x="3511550" y="3689350"/>
          <p14:tracePt t="6993" x="3492500" y="3706813"/>
          <p14:tracePt t="7000" x="3473450" y="3725863"/>
          <p14:tracePt t="7007" x="3454400" y="3744913"/>
          <p14:tracePt t="7016" x="3435350" y="3763963"/>
          <p14:tracePt t="7022" x="3417888" y="3783013"/>
          <p14:tracePt t="7030" x="3398838" y="3792538"/>
          <p14:tracePt t="7037" x="3379788" y="3810000"/>
          <p14:tracePt t="7044" x="3360738" y="3819525"/>
          <p14:tracePt t="7052" x="3341688" y="3838575"/>
          <p14:tracePt t="7059" x="3332163" y="3848100"/>
          <p14:tracePt t="7067" x="3322638" y="3857625"/>
          <p14:tracePt t="7074" x="3305175" y="3857625"/>
          <p14:tracePt t="7083" x="3286125" y="3876675"/>
          <p14:tracePt t="7089" x="3276600" y="3886200"/>
          <p14:tracePt t="7096" x="3257550" y="3886200"/>
          <p14:tracePt t="7104" x="3248025" y="3905250"/>
          <p14:tracePt t="7111" x="3238500" y="3905250"/>
          <p14:tracePt t="7118" x="3219450" y="3905250"/>
          <p14:tracePt t="7126" x="3211513" y="3913188"/>
          <p14:tracePt t="7134" x="3201988" y="3913188"/>
          <p14:tracePt t="7140" x="3182938" y="3922713"/>
          <p14:tracePt t="7149" x="3173413" y="3922713"/>
          <p14:tracePt t="7155" x="3163888" y="3922713"/>
          <p14:tracePt t="7163" x="3144838" y="3932238"/>
          <p14:tracePt t="7170" x="3144838" y="3941763"/>
          <p14:tracePt t="7178" x="3135313" y="3941763"/>
          <p14:tracePt t="7185" x="3125788" y="3941763"/>
          <p14:tracePt t="7192" x="3116263" y="3941763"/>
          <p14:tracePt t="7216" x="3106738" y="3941763"/>
          <p14:tracePt t="7443" x="3125788" y="3941763"/>
          <p14:tracePt t="7450" x="3163888" y="3941763"/>
          <p14:tracePt t="7458" x="3201988" y="3941763"/>
          <p14:tracePt t="7466" x="3228975" y="3941763"/>
          <p14:tracePt t="7473" x="3257550" y="3941763"/>
          <p14:tracePt t="7482" x="3286125" y="3941763"/>
          <p14:tracePt t="7487" x="3314700" y="3941763"/>
          <p14:tracePt t="7495" x="3332163" y="3941763"/>
          <p14:tracePt t="7502" x="3351213" y="3941763"/>
          <p14:tracePt t="7509" x="3370263" y="3941763"/>
          <p14:tracePt t="7517" x="3389313" y="3941763"/>
          <p14:tracePt t="7524" x="3398838" y="3941763"/>
          <p14:tracePt t="7532" x="3408363" y="3941763"/>
          <p14:tracePt t="7539" x="3417888" y="3941763"/>
          <p14:tracePt t="7546" x="3427413" y="3941763"/>
          <p14:tracePt t="7553" x="3435350" y="3941763"/>
          <p14:tracePt t="7568" x="3444875" y="3941763"/>
          <p14:tracePt t="7583" x="3454400" y="3941763"/>
          <p14:tracePt t="7591" x="3463925" y="3941763"/>
          <p14:tracePt t="7599" x="3463925" y="3951288"/>
          <p14:tracePt t="7613" x="3473450" y="3951288"/>
          <p14:tracePt t="7635" x="3482975" y="3960813"/>
          <p14:tracePt t="7642" x="3492500" y="3960813"/>
          <p14:tracePt t="7657" x="3502025" y="3970338"/>
          <p14:tracePt t="7666" x="3511550" y="3979863"/>
          <p14:tracePt t="7672" x="3521075" y="3979863"/>
          <p14:tracePt t="7679" x="3530600" y="3979863"/>
          <p14:tracePt t="7694" x="3538538" y="3979863"/>
          <p14:tracePt t="7701" x="3548063" y="3979863"/>
          <p14:tracePt t="7716" x="3557588" y="3979863"/>
          <p14:tracePt t="7724" x="3567113" y="3979863"/>
          <p14:tracePt t="7732" x="3576638" y="3989388"/>
          <p14:tracePt t="7738" x="3586163" y="3989388"/>
          <p14:tracePt t="7753" x="3595688" y="3989388"/>
          <p14:tracePt t="7760" x="3605213" y="3989388"/>
          <p14:tracePt t="7775" x="3614738" y="3989388"/>
          <p14:tracePt t="7783" x="3624263" y="3989388"/>
          <p14:tracePt t="7790" x="3633788" y="3989388"/>
          <p14:tracePt t="7799" x="3643313" y="3989388"/>
          <p14:tracePt t="7805" x="3651250" y="3989388"/>
          <p14:tracePt t="7812" x="3660775" y="3989388"/>
          <p14:tracePt t="7819" x="3679825" y="3989388"/>
          <p14:tracePt t="7826" x="3689350" y="3989388"/>
          <p14:tracePt t="7834" x="3698875" y="3989388"/>
          <p14:tracePt t="7841" x="3708400" y="3989388"/>
          <p14:tracePt t="7849" x="3736975" y="3989388"/>
          <p14:tracePt t="7856" x="3756025" y="3989388"/>
          <p14:tracePt t="7865" x="3763963" y="3989388"/>
          <p14:tracePt t="7871" x="3783013" y="3989388"/>
          <p14:tracePt t="7878" x="3802063" y="3989388"/>
          <p14:tracePt t="7886" x="3821113" y="3989388"/>
          <p14:tracePt t="7893" x="3840163" y="3989388"/>
          <p14:tracePt t="7901" x="3859213" y="3989388"/>
          <p14:tracePt t="7917" x="3886200" y="3989388"/>
          <p14:tracePt t="7923" x="3905250" y="3989388"/>
          <p14:tracePt t="7932" x="3924300" y="3989388"/>
          <p14:tracePt t="7937" x="3943350" y="3989388"/>
          <p14:tracePt t="7945" x="3952875" y="3989388"/>
          <p14:tracePt t="7952" x="3962400" y="3989388"/>
          <p14:tracePt t="7960" x="3979863" y="3989388"/>
          <p14:tracePt t="7974" x="3989388" y="3989388"/>
          <p14:tracePt t="7982" x="3998913" y="3989388"/>
          <p14:tracePt t="7989" x="4008438" y="3989388"/>
          <p14:tracePt t="7999" x="4017963" y="3989388"/>
          <p14:tracePt t="8011" x="4027488" y="3989388"/>
          <p14:tracePt t="8019" x="4037013" y="3989388"/>
          <p14:tracePt t="8026" x="4046538" y="3989388"/>
          <p14:tracePt t="8033" x="4056063" y="3989388"/>
          <p14:tracePt t="8041" x="4065588" y="3989388"/>
          <p14:tracePt t="8049" x="4075113" y="3989388"/>
          <p14:tracePt t="8065" x="4083050" y="3989388"/>
          <p14:tracePt t="8070" x="4092575" y="3989388"/>
          <p14:tracePt t="8092" x="4102100" y="3989388"/>
          <p14:tracePt t="8115" x="4111625" y="3989388"/>
          <p14:tracePt t="10202" x="4111625" y="3960813"/>
          <p14:tracePt t="10210" x="4111625" y="3932238"/>
          <p14:tracePt t="10217" x="4111625" y="3905250"/>
          <p14:tracePt t="10224" x="4111625" y="3876675"/>
          <p14:tracePt t="10232" x="4111625" y="3848100"/>
          <p14:tracePt t="10239" x="4111625" y="3829050"/>
          <p14:tracePt t="10247" x="4111625" y="3810000"/>
          <p14:tracePt t="10254" x="4111625" y="3802063"/>
          <p14:tracePt t="10263" x="4111625" y="3792538"/>
          <p14:tracePt t="10269" x="4111625" y="3773488"/>
          <p14:tracePt t="10276" x="4111625" y="3763963"/>
          <p14:tracePt t="10284" x="4111625" y="3744913"/>
          <p14:tracePt t="10291" x="4102100" y="3725863"/>
          <p14:tracePt t="10298" x="4083050" y="3689350"/>
          <p14:tracePt t="10306" x="4065588" y="3660775"/>
          <p14:tracePt t="10314" x="4027488" y="3613150"/>
          <p14:tracePt t="10320" x="3989388" y="3567113"/>
          <p14:tracePt t="10330" x="3971925" y="3538538"/>
          <p14:tracePt t="10335" x="3943350" y="3519488"/>
          <p14:tracePt t="10343" x="3914775" y="3490913"/>
          <p14:tracePt t="10350" x="3876675" y="3454400"/>
          <p14:tracePt t="10357" x="3849688" y="3444875"/>
          <p14:tracePt t="10365" x="3821113" y="3416300"/>
          <p14:tracePt t="10372" x="3773488" y="3387725"/>
          <p14:tracePt t="10380" x="3727450" y="3370263"/>
          <p14:tracePt t="10387" x="3670300" y="3332163"/>
          <p14:tracePt t="10396" x="3605213" y="3275013"/>
          <p14:tracePt t="10402" x="3530600" y="3219450"/>
          <p14:tracePt t="10409" x="3473450" y="3171825"/>
          <p14:tracePt t="10416" x="3408363" y="3125788"/>
          <p14:tracePt t="10424" x="3351213" y="3059113"/>
          <p14:tracePt t="10431" x="3305175" y="3022600"/>
          <p14:tracePt t="10438" x="3257550" y="2994025"/>
          <p14:tracePt t="10447" x="3238500" y="2965450"/>
          <p14:tracePt t="10453" x="3219450" y="2955925"/>
          <p14:tracePt t="10463" x="3192463" y="2938463"/>
          <p14:tracePt t="10468" x="3182938" y="2919413"/>
          <p14:tracePt t="10475" x="3173413" y="2909888"/>
          <p14:tracePt t="10483" x="3154363" y="2900363"/>
          <p14:tracePt t="10490" x="3154363" y="2890838"/>
          <p14:tracePt t="10498" x="3135313" y="2890838"/>
          <p14:tracePt t="10505" x="3135313" y="2881313"/>
          <p14:tracePt t="10513" x="3125788" y="2881313"/>
          <p14:tracePt t="10529" x="3116263" y="2871788"/>
          <p14:tracePt t="10542" x="3106738" y="2871788"/>
          <p14:tracePt t="10564" x="3098800" y="2871788"/>
          <p14:tracePt t="13382" x="3089275" y="2871788"/>
          <p14:tracePt t="13390" x="3079750" y="2871788"/>
          <p14:tracePt t="13397" x="3070225" y="2871788"/>
          <p14:tracePt t="13411" x="3060700" y="2871788"/>
          <p14:tracePt t="13419" x="3051175" y="2871788"/>
          <p14:tracePt t="13427" x="3041650" y="2871788"/>
          <p14:tracePt t="13434" x="3032125" y="2871788"/>
          <p14:tracePt t="13449" x="3022600" y="2871788"/>
          <p14:tracePt t="13456" x="3013075" y="2871788"/>
          <p14:tracePt t="13463" x="3003550" y="2871788"/>
          <p14:tracePt t="13471" x="2986088" y="2871788"/>
          <p14:tracePt t="13478" x="2967038" y="2871788"/>
          <p14:tracePt t="13486" x="2947988" y="2871788"/>
          <p14:tracePt t="13493" x="2919413" y="2871788"/>
          <p14:tracePt t="13500" x="2890838" y="2871788"/>
          <p14:tracePt t="13510" x="2882900" y="2871788"/>
          <p14:tracePt t="13515" x="2863850" y="2871788"/>
          <p14:tracePt t="13522" x="2835275" y="2862263"/>
          <p14:tracePt t="13530" x="2825750" y="2862263"/>
          <p14:tracePt t="13537" x="2816225" y="2862263"/>
          <p14:tracePt t="13544" x="2797175" y="2852738"/>
          <p14:tracePt t="13552" x="2770188" y="2843213"/>
          <p14:tracePt t="13560" x="2741613" y="2835275"/>
          <p14:tracePt t="13566" x="2713038" y="2816225"/>
          <p14:tracePt t="13576" x="2657475" y="2787650"/>
          <p14:tracePt t="13581" x="2600325" y="2768600"/>
          <p14:tracePt t="13589" x="2544763" y="2740025"/>
          <p14:tracePt t="13596" x="2487613" y="2713038"/>
          <p14:tracePt t="13604" x="2432050" y="2684463"/>
          <p14:tracePt t="13611" x="2393950" y="2655888"/>
          <p14:tracePt t="13618" x="2355850" y="2636838"/>
          <p14:tracePt t="13627" x="2328863" y="2619375"/>
          <p14:tracePt t="13633" x="2309813" y="2590800"/>
          <p14:tracePt t="13643" x="2281238" y="2581275"/>
          <p14:tracePt t="13648" x="2271713" y="2562225"/>
          <p14:tracePt t="13655" x="2262188" y="2552700"/>
          <p14:tracePt t="13662" x="2243138" y="2543175"/>
          <p14:tracePt t="13670" x="2233613" y="2543175"/>
          <p14:tracePt t="13678" x="2225675" y="2533650"/>
          <p14:tracePt t="13685" x="2225675" y="2524125"/>
          <p14:tracePt t="13693" x="2206625" y="2524125"/>
          <p14:tracePt t="14344" x="2309813" y="2497138"/>
          <p14:tracePt t="14351" x="2516188" y="2430463"/>
          <p14:tracePt t="14361" x="2816225" y="2355850"/>
          <p14:tracePt t="14367" x="3013075" y="2308225"/>
          <p14:tracePt t="14372" x="3267075" y="2252663"/>
          <p14:tracePt t="14380" x="3538538" y="2224088"/>
          <p14:tracePt t="14387" x="3802063" y="2197100"/>
          <p14:tracePt t="14394" x="3979863" y="2197100"/>
          <p14:tracePt t="14401" x="4214813" y="2197100"/>
          <p14:tracePt t="14411" x="4421188" y="2197100"/>
          <p14:tracePt t="14416" x="4610100" y="2205038"/>
          <p14:tracePt t="14424" x="4749800" y="2233613"/>
          <p14:tracePt t="14431" x="4929188" y="2271713"/>
          <p14:tracePt t="14438" x="5087938" y="2317750"/>
          <p14:tracePt t="14446" x="5238750" y="2365375"/>
          <p14:tracePt t="14453" x="5341938" y="2403475"/>
          <p14:tracePt t="14461" x="5426075" y="2449513"/>
          <p14:tracePt t="14468" x="5500688" y="2478088"/>
          <p14:tracePt t="14477" x="5586413" y="2516188"/>
          <p14:tracePt t="14482" x="5651500" y="2552700"/>
          <p14:tracePt t="14490" x="5708650" y="2590800"/>
          <p14:tracePt t="14497" x="5754688" y="2619375"/>
          <p14:tracePt t="14505" x="5792788" y="2646363"/>
          <p14:tracePt t="14512" x="5829300" y="2665413"/>
          <p14:tracePt t="14519" x="5848350" y="2684463"/>
          <p14:tracePt t="14527" x="5867400" y="2693988"/>
          <p14:tracePt t="14533" x="5886450" y="2713038"/>
          <p14:tracePt t="14542" x="5905500" y="2722563"/>
          <p14:tracePt t="14548" x="5915025" y="2740025"/>
          <p14:tracePt t="14555" x="5924550" y="2759075"/>
          <p14:tracePt t="14563" x="5932488" y="2768600"/>
          <p14:tracePt t="14902" x="5905500" y="2759075"/>
          <p14:tracePt t="14909" x="5867400" y="2713038"/>
          <p14:tracePt t="14917" x="5829300" y="2665413"/>
          <p14:tracePt t="14925" x="5773738" y="2609850"/>
          <p14:tracePt t="14932" x="5716588" y="2552700"/>
          <p14:tracePt t="14939" x="5670550" y="2478088"/>
          <p14:tracePt t="14946" x="5622925" y="2411413"/>
          <p14:tracePt t="14954" x="5576888" y="2327275"/>
          <p14:tracePt t="14961" x="5538788" y="2243138"/>
          <p14:tracePt t="14968" x="5500688" y="2149475"/>
          <p14:tracePt t="14976" x="5483225" y="2074863"/>
          <p14:tracePt t="14983" x="5464175" y="1989138"/>
          <p14:tracePt t="14992" x="5445125" y="1943100"/>
          <p14:tracePt t="14998" x="5426075" y="1876425"/>
          <p14:tracePt t="15006" x="5416550" y="1792288"/>
          <p14:tracePt t="15013" x="5407025" y="1708150"/>
          <p14:tracePt t="15020" x="5407025" y="1604963"/>
          <p14:tracePt t="15027" x="5407025" y="1530350"/>
          <p14:tracePt t="15035" x="5407025" y="1473200"/>
          <p14:tracePt t="15042" x="5407025" y="1408113"/>
          <p14:tracePt t="15049" x="5416550" y="1350963"/>
          <p14:tracePt t="15058" x="5416550" y="1304925"/>
          <p14:tracePt t="15064" x="5426075" y="1230313"/>
          <p14:tracePt t="15072" x="5435600" y="1173163"/>
          <p14:tracePt t="15079" x="5435600" y="1125538"/>
          <p14:tracePt t="15086" x="5445125" y="1060450"/>
          <p14:tracePt t="15094" x="5445125" y="1004888"/>
          <p14:tracePt t="15101" x="5445125" y="966788"/>
          <p14:tracePt t="15109" x="5454650" y="938213"/>
          <p14:tracePt t="15116" x="5464175" y="911225"/>
          <p14:tracePt t="15125" x="5464175" y="882650"/>
          <p14:tracePt t="15131" x="5464175" y="863600"/>
          <p14:tracePt t="15138" x="5464175" y="844550"/>
          <p14:tracePt t="15145" x="5464175" y="835025"/>
          <p14:tracePt t="15153" x="5464175" y="825500"/>
          <p14:tracePt t="15160" x="5464175" y="806450"/>
          <p14:tracePt t="15168" x="5464175" y="798513"/>
          <p14:tracePt t="15182" x="5464175" y="779463"/>
          <p14:tracePt t="15197" x="5464175" y="769938"/>
          <p14:tracePt t="15204" x="5464175" y="760413"/>
          <p14:tracePt t="15220" x="5464175" y="750888"/>
          <p14:tracePt t="15234" x="5464175" y="741363"/>
          <p14:tracePt t="15256" x="5464175" y="731838"/>
          <p14:tracePt t="15293" x="5464175" y="722313"/>
          <p14:tracePt t="15411" x="5473700" y="741363"/>
          <p14:tracePt t="15418" x="5473700" y="769938"/>
          <p14:tracePt t="15426" x="5473700" y="806450"/>
          <p14:tracePt t="15433" x="5483225" y="873125"/>
          <p14:tracePt t="15442" x="5492750" y="938213"/>
          <p14:tracePt t="15448" x="5492750" y="1014413"/>
          <p14:tracePt t="15458" x="5510213" y="1079500"/>
          <p14:tracePt t="15463" x="5519738" y="1144588"/>
          <p14:tracePt t="15470" x="5529263" y="1220788"/>
          <p14:tracePt t="15477" x="5529263" y="1266825"/>
          <p14:tracePt t="15485" x="5548313" y="1333500"/>
          <p14:tracePt t="15492" x="5548313" y="1370013"/>
          <p14:tracePt t="15500" x="5567363" y="1427163"/>
          <p14:tracePt t="15508" x="5576888" y="1463675"/>
          <p14:tracePt t="15514" x="5586413" y="1511300"/>
          <p14:tracePt t="15524" x="5605463" y="1557338"/>
          <p14:tracePt t="15529" x="5605463" y="1614488"/>
          <p14:tracePt t="15536" x="5613400" y="1660525"/>
          <p14:tracePt t="15544" x="5622925" y="1717675"/>
          <p14:tracePt t="15551" x="5622925" y="1773238"/>
          <p14:tracePt t="15558" x="5632450" y="1820863"/>
          <p14:tracePt t="15566" x="5641975" y="1858963"/>
          <p14:tracePt t="15575" x="5641975" y="1885950"/>
          <p14:tracePt t="15581" x="5641975" y="1914525"/>
          <p14:tracePt t="15588" x="5651500" y="1943100"/>
          <p14:tracePt t="15596" x="5651500" y="1971675"/>
          <p14:tracePt t="15603" x="5661025" y="1998663"/>
          <p14:tracePt t="15610" x="5661025" y="2027238"/>
          <p14:tracePt t="15617" x="5661025" y="2055813"/>
          <p14:tracePt t="15625" x="5661025" y="2074863"/>
          <p14:tracePt t="15632" x="5661025" y="2092325"/>
          <p14:tracePt t="15641" x="5661025" y="2111375"/>
          <p14:tracePt t="15647" x="5661025" y="2120900"/>
          <p14:tracePt t="15655" x="5661025" y="2139950"/>
          <p14:tracePt t="15669" x="5661025" y="2149475"/>
          <p14:tracePt t="15677" x="5661025" y="2159000"/>
          <p14:tracePt t="15684" x="5661025" y="2168525"/>
          <p14:tracePt t="15699" x="5661025" y="2178050"/>
          <p14:tracePt t="15721" x="5661025" y="2187575"/>
          <p14:tracePt t="16060" x="5519738" y="2187575"/>
          <p14:tracePt t="16068" x="5267325" y="2187575"/>
          <p14:tracePt t="16075" x="5003800" y="2168525"/>
          <p14:tracePt t="16083" x="4722813" y="2168525"/>
          <p14:tracePt t="16091" x="4337050" y="2159000"/>
          <p14:tracePt t="16097" x="4046538" y="2139950"/>
          <p14:tracePt t="16107" x="3660775" y="2101850"/>
          <p14:tracePt t="16112" x="3257550" y="2036763"/>
          <p14:tracePt t="16119" x="2986088" y="1989138"/>
          <p14:tracePt t="16127" x="2657475" y="1905000"/>
          <p14:tracePt t="16134" x="2328863" y="1792288"/>
          <p14:tracePt t="16142" x="2149475" y="1698625"/>
          <p14:tracePt t="16149" x="1962150" y="1604963"/>
          <p14:tracePt t="16158" x="1830388" y="1520825"/>
          <p14:tracePt t="16164" x="1727200" y="1454150"/>
          <p14:tracePt t="16171" x="1643063" y="1398588"/>
          <p14:tracePt t="16178" x="1595438" y="1341438"/>
          <p14:tracePt t="16186" x="1539875" y="1266825"/>
          <p14:tracePt t="16193" x="1492250" y="1211263"/>
          <p14:tracePt t="16201" x="1465263" y="1154113"/>
          <p14:tracePt t="16208" x="1436688" y="1117600"/>
          <p14:tracePt t="16215" x="1427163" y="1089025"/>
          <p14:tracePt t="16512" x="1473200" y="1069975"/>
          <p14:tracePt t="16519" x="1520825" y="1041400"/>
          <p14:tracePt t="16527" x="1568450" y="1022350"/>
          <p14:tracePt t="16534" x="1614488" y="1004888"/>
          <p14:tracePt t="16543" x="1662113" y="985838"/>
          <p14:tracePt t="16549" x="1698625" y="976313"/>
          <p14:tracePt t="16560" x="1736725" y="966788"/>
          <p14:tracePt t="16563" x="1765300" y="957263"/>
          <p14:tracePt t="16570" x="1784350" y="957263"/>
          <p14:tracePt t="16577" x="1801813" y="947738"/>
          <p14:tracePt t="16585" x="1820863" y="947738"/>
          <p14:tracePt t="16599" x="1830388" y="947738"/>
          <p14:tracePt t="16614" x="1839913" y="947738"/>
          <p14:tracePt t="16624" x="1849438" y="947738"/>
          <p14:tracePt t="16665" x="1858963" y="947738"/>
          <p14:tracePt t="16754" x="1868488" y="947738"/>
          <p14:tracePt t="16776" x="1878013" y="947738"/>
          <p14:tracePt t="16783" x="1887538" y="957263"/>
          <p14:tracePt t="16791" x="1897063" y="976313"/>
          <p14:tracePt t="16798" x="1924050" y="1022350"/>
          <p14:tracePt t="16806" x="1952625" y="1108075"/>
          <p14:tracePt t="16813" x="1981200" y="1220788"/>
          <p14:tracePt t="16820" x="2017713" y="1360488"/>
          <p14:tracePt t="16828" x="2046288" y="1463675"/>
          <p14:tracePt t="16835" x="2065338" y="1566863"/>
          <p14:tracePt t="16842" x="2074863" y="1643063"/>
          <p14:tracePt t="16849" x="2084388" y="1708150"/>
          <p14:tracePt t="16857" x="2103438" y="1773238"/>
          <p14:tracePt t="16864" x="2112963" y="1830388"/>
          <p14:tracePt t="16874" x="2122488" y="1876425"/>
          <p14:tracePt t="16879" x="2139950" y="1924050"/>
          <p14:tracePt t="16887" x="2139950" y="1952625"/>
          <p14:tracePt t="16894" x="2149475" y="1971675"/>
          <p14:tracePt t="16901" x="2149475" y="1989138"/>
          <p14:tracePt t="16909" x="2149475" y="1998663"/>
          <p14:tracePt t="16916" x="2149475" y="2008188"/>
          <p14:tracePt t="16931" x="2149475" y="2017713"/>
          <p14:tracePt t="16946" x="2149475" y="2027238"/>
          <p14:tracePt t="16968" x="2149475" y="2036763"/>
          <p14:tracePt t="16990" x="2149475" y="2046288"/>
          <p14:tracePt t="17027" x="2149475" y="2055813"/>
          <p14:tracePt t="17042" x="2149475" y="2065338"/>
          <p14:tracePt t="17064" x="2149475" y="2074863"/>
          <p14:tracePt t="17351" x="2225675" y="2111375"/>
          <p14:tracePt t="17359" x="2328863" y="2149475"/>
          <p14:tracePt t="17366" x="2432050" y="2187575"/>
          <p14:tracePt t="17374" x="2535238" y="2233613"/>
          <p14:tracePt t="17381" x="2600325" y="2262188"/>
          <p14:tracePt t="17389" x="2667000" y="2290763"/>
          <p14:tracePt t="17396" x="2713038" y="2327275"/>
          <p14:tracePt t="17403" x="2751138" y="2346325"/>
          <p14:tracePt t="17410" x="2787650" y="2365375"/>
          <p14:tracePt t="17418" x="2806700" y="2384425"/>
          <p14:tracePt t="17425" x="2825750" y="2393950"/>
          <p14:tracePt t="17432" x="2854325" y="2403475"/>
          <p14:tracePt t="17440" x="2863850" y="2411413"/>
          <p14:tracePt t="17447" x="2873375" y="2411413"/>
          <p14:tracePt t="17456" x="2882900" y="2420938"/>
          <p14:tracePt t="17469" x="2890838" y="2420938"/>
          <p14:tracePt t="17477" x="2890838" y="2430463"/>
          <p14:tracePt t="17484" x="2900363" y="24399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CA67E6-390C-4001-8077-89C3F19C7144}"/>
              </a:ext>
            </a:extLst>
          </p:cNvPr>
          <p:cNvSpPr/>
          <p:nvPr/>
        </p:nvSpPr>
        <p:spPr>
          <a:xfrm>
            <a:off x="4238626" y="3784156"/>
            <a:ext cx="4905374" cy="369332"/>
          </a:xfrm>
          <a:prstGeom prst="rect">
            <a:avLst/>
          </a:prstGeom>
        </p:spPr>
        <p:txBody>
          <a:bodyPr wrap="square">
            <a:spAutoFit/>
          </a:bodyPr>
          <a:lstStyle/>
          <a:p>
            <a:r>
              <a:rPr lang="en-US" dirty="0">
                <a:latin typeface="Arial" panose="020B0604020202020204" pitchFamily="34" charset="0"/>
              </a:rPr>
              <a:t>Item No 15 and 28 has recorded good sales.</a:t>
            </a:r>
          </a:p>
        </p:txBody>
      </p:sp>
      <p:sp>
        <p:nvSpPr>
          <p:cNvPr id="3" name="TextBox 2">
            <a:extLst>
              <a:ext uri="{FF2B5EF4-FFF2-40B4-BE49-F238E27FC236}">
                <a16:creationId xmlns:a16="http://schemas.microsoft.com/office/drawing/2014/main" id="{BE165089-CB58-4D5B-BA89-43A50FF0788E}"/>
              </a:ext>
            </a:extLst>
          </p:cNvPr>
          <p:cNvSpPr txBox="1"/>
          <p:nvPr/>
        </p:nvSpPr>
        <p:spPr>
          <a:xfrm>
            <a:off x="1905000" y="359672"/>
            <a:ext cx="7010400" cy="369332"/>
          </a:xfrm>
          <a:prstGeom prst="rect">
            <a:avLst/>
          </a:prstGeom>
          <a:noFill/>
        </p:spPr>
        <p:txBody>
          <a:bodyPr wrap="square" rtlCol="0">
            <a:spAutoFit/>
          </a:bodyPr>
          <a:lstStyle/>
          <a:p>
            <a:r>
              <a:rPr lang="en-US" b="1" u="sng" dirty="0">
                <a:latin typeface="Arial" panose="020B0604020202020204" pitchFamily="34" charset="0"/>
              </a:rPr>
              <a:t>EDA – Most Items sold &amp; Store with highest sales</a:t>
            </a:r>
          </a:p>
        </p:txBody>
      </p:sp>
      <p:pic>
        <p:nvPicPr>
          <p:cNvPr id="4" name="Picture 3">
            <a:extLst>
              <a:ext uri="{FF2B5EF4-FFF2-40B4-BE49-F238E27FC236}">
                <a16:creationId xmlns:a16="http://schemas.microsoft.com/office/drawing/2014/main" id="{60646C3D-642E-4056-A40E-EDEA278CC774}"/>
              </a:ext>
            </a:extLst>
          </p:cNvPr>
          <p:cNvPicPr>
            <a:picLocks noChangeAspect="1"/>
          </p:cNvPicPr>
          <p:nvPr/>
        </p:nvPicPr>
        <p:blipFill>
          <a:blip r:embed="rId4"/>
          <a:stretch>
            <a:fillRect/>
          </a:stretch>
        </p:blipFill>
        <p:spPr>
          <a:xfrm>
            <a:off x="457201" y="1001235"/>
            <a:ext cx="3462265" cy="2337247"/>
          </a:xfrm>
          <a:prstGeom prst="rect">
            <a:avLst/>
          </a:prstGeom>
          <a:ln>
            <a:solidFill>
              <a:schemeClr val="tx1"/>
            </a:solidFill>
          </a:ln>
        </p:spPr>
      </p:pic>
      <p:sp>
        <p:nvSpPr>
          <p:cNvPr id="5" name="TextBox 4">
            <a:extLst>
              <a:ext uri="{FF2B5EF4-FFF2-40B4-BE49-F238E27FC236}">
                <a16:creationId xmlns:a16="http://schemas.microsoft.com/office/drawing/2014/main" id="{250B61B9-059B-4D5C-A362-DE942B505249}"/>
              </a:ext>
            </a:extLst>
          </p:cNvPr>
          <p:cNvSpPr txBox="1"/>
          <p:nvPr/>
        </p:nvSpPr>
        <p:spPr>
          <a:xfrm>
            <a:off x="457201" y="3784156"/>
            <a:ext cx="3781425" cy="369332"/>
          </a:xfrm>
          <a:prstGeom prst="rect">
            <a:avLst/>
          </a:prstGeom>
          <a:noFill/>
        </p:spPr>
        <p:txBody>
          <a:bodyPr wrap="square" rtlCol="0">
            <a:spAutoFit/>
          </a:bodyPr>
          <a:lstStyle/>
          <a:p>
            <a:r>
              <a:rPr lang="en-US" dirty="0">
                <a:latin typeface="Arial" panose="020B0604020202020204" pitchFamily="34" charset="0"/>
              </a:rPr>
              <a:t>Store No.2 recorded highest sales</a:t>
            </a:r>
          </a:p>
        </p:txBody>
      </p:sp>
      <p:pic>
        <p:nvPicPr>
          <p:cNvPr id="7" name="Picture 6">
            <a:extLst>
              <a:ext uri="{FF2B5EF4-FFF2-40B4-BE49-F238E27FC236}">
                <a16:creationId xmlns:a16="http://schemas.microsoft.com/office/drawing/2014/main" id="{CF826C58-3767-47BE-B472-5A8A740CCB5F}"/>
              </a:ext>
            </a:extLst>
          </p:cNvPr>
          <p:cNvPicPr>
            <a:picLocks noChangeAspect="1"/>
          </p:cNvPicPr>
          <p:nvPr/>
        </p:nvPicPr>
        <p:blipFill>
          <a:blip r:embed="rId5"/>
          <a:stretch>
            <a:fillRect/>
          </a:stretch>
        </p:blipFill>
        <p:spPr>
          <a:xfrm>
            <a:off x="4223199" y="990012"/>
            <a:ext cx="4463600" cy="2348470"/>
          </a:xfrm>
          <a:prstGeom prst="rect">
            <a:avLst/>
          </a:prstGeom>
          <a:ln>
            <a:solidFill>
              <a:schemeClr val="tx1"/>
            </a:solidFill>
          </a:ln>
        </p:spPr>
      </p:pic>
      <p:pic>
        <p:nvPicPr>
          <p:cNvPr id="6" name="Audio 5">
            <a:hlinkClick r:id="" action="ppaction://media"/>
            <a:extLst>
              <a:ext uri="{FF2B5EF4-FFF2-40B4-BE49-F238E27FC236}">
                <a16:creationId xmlns:a16="http://schemas.microsoft.com/office/drawing/2014/main" id="{8B1B1A25-6544-4E4B-A9CB-BDC78BE1BA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296823750"/>
      </p:ext>
    </p:extLst>
  </p:cSld>
  <p:clrMapOvr>
    <a:masterClrMapping/>
  </p:clrMapOvr>
  <mc:AlternateContent xmlns:mc="http://schemas.openxmlformats.org/markup-compatibility/2006">
    <mc:Choice xmlns:p14="http://schemas.microsoft.com/office/powerpoint/2010/main" Requires="p14">
      <p:transition spd="slow" p14:dur="2000" advTm="18237"/>
    </mc:Choice>
    <mc:Fallback>
      <p:transition spd="slow" advTm="18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5071" x="2882900" y="2439988"/>
          <p14:tracePt t="5078" x="2854325" y="2459038"/>
          <p14:tracePt t="5086" x="2797175" y="2487613"/>
          <p14:tracePt t="5095" x="2741613" y="2516188"/>
          <p14:tracePt t="5101" x="2703513" y="2543175"/>
          <p14:tracePt t="5112" x="2657475" y="2552700"/>
          <p14:tracePt t="5115" x="2600325" y="2590800"/>
          <p14:tracePt t="5122" x="2535238" y="2636838"/>
          <p14:tracePt t="5129" x="2432050" y="2674938"/>
          <p14:tracePt t="5136" x="2328863" y="2732088"/>
          <p14:tracePt t="5144" x="2206625" y="2778125"/>
          <p14:tracePt t="5151" x="2103438" y="2825750"/>
          <p14:tracePt t="5160" x="2017713" y="2862263"/>
          <p14:tracePt t="5166" x="1924050" y="2900363"/>
          <p14:tracePt t="5176" x="1820863" y="2946400"/>
          <p14:tracePt t="5181" x="1727200" y="2984500"/>
          <p14:tracePt t="5188" x="1633538" y="3013075"/>
          <p14:tracePt t="5196" x="1558925" y="3041650"/>
          <p14:tracePt t="5203" x="1492250" y="3068638"/>
          <p14:tracePt t="5210" x="1436688" y="3087688"/>
          <p14:tracePt t="5217" x="1389063" y="3116263"/>
          <p14:tracePt t="5225" x="1352550" y="3135313"/>
          <p14:tracePt t="5232" x="1323975" y="3154363"/>
          <p14:tracePt t="5239" x="1276350" y="3162300"/>
          <p14:tracePt t="5247" x="1239838" y="3162300"/>
          <p14:tracePt t="5254" x="1211263" y="3181350"/>
          <p14:tracePt t="5261" x="1173163" y="3181350"/>
          <p14:tracePt t="5269" x="1136650" y="3190875"/>
          <p14:tracePt t="5277" x="1108075" y="3200400"/>
          <p14:tracePt t="5284" x="1089025" y="3200400"/>
          <p14:tracePt t="5292" x="1060450" y="3200400"/>
          <p14:tracePt t="5299" x="1041400" y="3200400"/>
          <p14:tracePt t="5306" x="1023938" y="3200400"/>
          <p14:tracePt t="5313" x="1014413" y="3200400"/>
          <p14:tracePt t="5321" x="995363" y="3200400"/>
          <p14:tracePt t="5335" x="985838" y="3200400"/>
          <p14:tracePt t="5350" x="976313" y="3200400"/>
          <p14:tracePt t="5372" x="966788" y="3200400"/>
          <p14:tracePt t="5387" x="957263" y="3200400"/>
          <p14:tracePt t="5830" x="957263" y="3190875"/>
          <p14:tracePt t="8242" x="957263" y="3181350"/>
          <p14:tracePt t="8249" x="966788" y="3171825"/>
          <p14:tracePt t="8257" x="966788" y="3162300"/>
          <p14:tracePt t="8264" x="966788" y="3144838"/>
          <p14:tracePt t="8273" x="976313" y="3135313"/>
          <p14:tracePt t="8279" x="976313" y="3125788"/>
          <p14:tracePt t="8286" x="985838" y="3116263"/>
          <p14:tracePt t="8294" x="985838" y="3106738"/>
          <p14:tracePt t="8301" x="985838" y="3097213"/>
          <p14:tracePt t="8309" x="995363" y="3097213"/>
          <p14:tracePt t="8316" x="995363" y="3087688"/>
          <p14:tracePt t="8331" x="1004888" y="3087688"/>
          <p14:tracePt t="8339" x="1004888" y="3078163"/>
          <p14:tracePt t="8360" x="1004888" y="3068638"/>
          <p14:tracePt t="8375" x="1004888" y="3059113"/>
          <p14:tracePt t="8412" x="1004888" y="3051175"/>
          <p14:tracePt t="8434" x="1014413" y="3041650"/>
          <p14:tracePt t="8449" x="1023938" y="3032125"/>
          <p14:tracePt t="8456" x="1023938" y="3022600"/>
          <p14:tracePt t="8463" x="1023938" y="3003550"/>
          <p14:tracePt t="8472" x="1023938" y="2984500"/>
          <p14:tracePt t="8478" x="1023938" y="2965450"/>
          <p14:tracePt t="8485" x="1023938" y="2938463"/>
          <p14:tracePt t="8493" x="1023938" y="2909888"/>
          <p14:tracePt t="8500" x="1023938" y="2871788"/>
          <p14:tracePt t="8508" x="1014413" y="2835275"/>
          <p14:tracePt t="8515" x="995363" y="2778125"/>
          <p14:tracePt t="8523" x="985838" y="2732088"/>
          <p14:tracePt t="8529" x="976313" y="2693988"/>
          <p14:tracePt t="8539" x="957263" y="2636838"/>
          <p14:tracePt t="8544" x="957263" y="2600325"/>
          <p14:tracePt t="8552" x="947738" y="2562225"/>
          <p14:tracePt t="8559" x="928688" y="2506663"/>
          <p14:tracePt t="8567" x="928688" y="2459038"/>
          <p14:tracePt t="8574" x="911225" y="2403475"/>
          <p14:tracePt t="8581" x="901700" y="2336800"/>
          <p14:tracePt t="8589" x="892175" y="2281238"/>
          <p14:tracePt t="8596" x="892175" y="2233613"/>
          <p14:tracePt t="8605" x="882650" y="2187575"/>
          <p14:tracePt t="8611" x="873125" y="2159000"/>
          <p14:tracePt t="8618" x="873125" y="2120900"/>
          <p14:tracePt t="8625" x="863600" y="2084388"/>
          <p14:tracePt t="8633" x="863600" y="2055813"/>
          <p14:tracePt t="8641" x="863600" y="2036763"/>
          <p14:tracePt t="8648" x="863600" y="2017713"/>
          <p14:tracePt t="8656" x="863600" y="1989138"/>
          <p14:tracePt t="8663" x="863600" y="1971675"/>
          <p14:tracePt t="8673" x="863600" y="1952625"/>
          <p14:tracePt t="8678" x="863600" y="1943100"/>
          <p14:tracePt t="8685" x="863600" y="1933575"/>
          <p14:tracePt t="8692" x="863600" y="1914525"/>
          <p14:tracePt t="8707" x="863600" y="1905000"/>
          <p14:tracePt t="8714" x="863600" y="1895475"/>
          <p14:tracePt t="8722" x="863600" y="1885950"/>
          <p14:tracePt t="8729" x="863600" y="1876425"/>
          <p14:tracePt t="8744" x="863600" y="1868488"/>
          <p14:tracePt t="8751" x="863600" y="1858963"/>
          <p14:tracePt t="8758" x="863600" y="1849438"/>
          <p14:tracePt t="8766" x="863600" y="1830388"/>
          <p14:tracePt t="8773" x="854075" y="1820863"/>
          <p14:tracePt t="8781" x="854075" y="1801813"/>
          <p14:tracePt t="8789" x="854075" y="1782763"/>
          <p14:tracePt t="8795" x="854075" y="1755775"/>
          <p14:tracePt t="8805" x="854075" y="1727200"/>
          <p14:tracePt t="8810" x="854075" y="1698625"/>
          <p14:tracePt t="8818" x="854075" y="1670050"/>
          <p14:tracePt t="8825" x="854075" y="1643063"/>
          <p14:tracePt t="8832" x="854075" y="1614488"/>
          <p14:tracePt t="8840" x="854075" y="1585913"/>
          <p14:tracePt t="8847" x="854075" y="1566863"/>
          <p14:tracePt t="8856" x="854075" y="1539875"/>
          <p14:tracePt t="8862" x="854075" y="1511300"/>
          <p14:tracePt t="8869" x="863600" y="1482725"/>
          <p14:tracePt t="8876" x="863600" y="1463675"/>
          <p14:tracePt t="8884" x="873125" y="1446213"/>
          <p14:tracePt t="8905" x="882650" y="1408113"/>
          <p14:tracePt t="8907" x="882650" y="1379538"/>
          <p14:tracePt t="8913" x="882650" y="1360488"/>
          <p14:tracePt t="8922" x="882650" y="1350963"/>
          <p14:tracePt t="8928" x="882650" y="1341438"/>
          <p14:tracePt t="8935" x="882650" y="1323975"/>
          <p14:tracePt t="8943" x="882650" y="1304925"/>
          <p14:tracePt t="8950" x="882650" y="1295400"/>
          <p14:tracePt t="8958" x="882650" y="1285875"/>
          <p14:tracePt t="8965" x="882650" y="1266825"/>
          <p14:tracePt t="8973" x="882650" y="1257300"/>
          <p14:tracePt t="8980" x="882650" y="1247775"/>
          <p14:tracePt t="8988" x="882650" y="1238250"/>
          <p14:tracePt t="8995" x="882650" y="1220788"/>
          <p14:tracePt t="9002" x="882650" y="1211263"/>
          <p14:tracePt t="9009" x="882650" y="1192213"/>
          <p14:tracePt t="9017" x="882650" y="1182688"/>
          <p14:tracePt t="9024" x="882650" y="1163638"/>
          <p14:tracePt t="9031" x="882650" y="1154113"/>
          <p14:tracePt t="9039" x="882650" y="1135063"/>
          <p14:tracePt t="9046" x="882650" y="1117600"/>
          <p14:tracePt t="9055" x="882650" y="1098550"/>
          <p14:tracePt t="9061" x="882650" y="1069975"/>
          <p14:tracePt t="9068" x="882650" y="1060450"/>
          <p14:tracePt t="9076" x="882650" y="1050925"/>
          <p14:tracePt t="9083" x="882650" y="1031875"/>
          <p14:tracePt t="9090" x="882650" y="1022350"/>
          <p14:tracePt t="9106" x="882650" y="1014413"/>
          <p14:tracePt t="9113" x="882650" y="1004888"/>
          <p14:tracePt t="9135" x="882650" y="995363"/>
          <p14:tracePt t="9282" x="882650" y="1004888"/>
          <p14:tracePt t="9290" x="882650" y="1014413"/>
          <p14:tracePt t="9297" x="882650" y="1041400"/>
          <p14:tracePt t="9305" x="882650" y="1060450"/>
          <p14:tracePt t="9312" x="882650" y="1089025"/>
          <p14:tracePt t="9322" x="882650" y="1117600"/>
          <p14:tracePt t="9327" x="882650" y="1144588"/>
          <p14:tracePt t="9334" x="882650" y="1182688"/>
          <p14:tracePt t="9341" x="882650" y="1220788"/>
          <p14:tracePt t="9349" x="882650" y="1295400"/>
          <p14:tracePt t="9356" x="882650" y="1370013"/>
          <p14:tracePt t="9364" x="892175" y="1473200"/>
          <p14:tracePt t="9371" x="892175" y="1557338"/>
          <p14:tracePt t="9378" x="892175" y="1670050"/>
          <p14:tracePt t="9388" x="892175" y="1782763"/>
          <p14:tracePt t="9393" x="892175" y="1905000"/>
          <p14:tracePt t="9400" x="892175" y="2046288"/>
          <p14:tracePt t="9408" x="901700" y="2130425"/>
          <p14:tracePt t="9415" x="901700" y="2214563"/>
          <p14:tracePt t="9422" x="920750" y="2300288"/>
          <p14:tracePt t="9430" x="920750" y="2374900"/>
          <p14:tracePt t="9438" x="938213" y="2439988"/>
          <p14:tracePt t="9445" x="957263" y="2506663"/>
          <p14:tracePt t="9455" x="976313" y="2552700"/>
          <p14:tracePt t="9459" x="995363" y="2609850"/>
          <p14:tracePt t="9467" x="1004888" y="2646363"/>
          <p14:tracePt t="9474" x="1023938" y="2674938"/>
          <p14:tracePt t="9482" x="1033463" y="2703513"/>
          <p14:tracePt t="9489" x="1033463" y="2713038"/>
          <p14:tracePt t="9496" x="1050925" y="2740025"/>
          <p14:tracePt t="9505" x="1060450" y="2759075"/>
          <p14:tracePt t="9511" x="1060450" y="2768600"/>
          <p14:tracePt t="9518" x="1079500" y="2778125"/>
          <p14:tracePt t="9526" x="1079500" y="2787650"/>
          <p14:tracePt t="9533" x="1089025" y="2797175"/>
          <p14:tracePt t="9540" x="1089025" y="2806700"/>
          <p14:tracePt t="9548" x="1098550" y="2806700"/>
          <p14:tracePt t="9563" x="1098550" y="2816225"/>
          <p14:tracePt t="9571" x="1108075" y="2816225"/>
          <p14:tracePt t="9578" x="1108075" y="2825750"/>
          <p14:tracePt t="10514" x="1163638" y="2825750"/>
          <p14:tracePt t="10522" x="1239838" y="2835275"/>
          <p14:tracePt t="10529" x="1333500" y="2843213"/>
          <p14:tracePt t="10537" x="1446213" y="2843213"/>
          <p14:tracePt t="10544" x="1624013" y="2852738"/>
          <p14:tracePt t="10553" x="1811338" y="2871788"/>
          <p14:tracePt t="10558" x="1971675" y="2881313"/>
          <p14:tracePt t="10566" x="2206625" y="2890838"/>
          <p14:tracePt t="10573" x="2497138" y="2909888"/>
          <p14:tracePt t="10581" x="2703513" y="2919413"/>
          <p14:tracePt t="10588" x="2947988" y="2955925"/>
          <p14:tracePt t="10595" x="3238500" y="2984500"/>
          <p14:tracePt t="10604" x="3502025" y="3013075"/>
          <p14:tracePt t="10610" x="3679825" y="3051175"/>
          <p14:tracePt t="10620" x="3905250" y="3087688"/>
          <p14:tracePt t="10625" x="4102100" y="3144838"/>
          <p14:tracePt t="10632" x="4271963" y="3171825"/>
          <p14:tracePt t="10640" x="4375150" y="3200400"/>
          <p14:tracePt t="10647" x="4449763" y="3219450"/>
          <p14:tracePt t="10655" x="4506913" y="3238500"/>
          <p14:tracePt t="10662" x="4562475" y="3257550"/>
          <p14:tracePt t="10670" x="4610100" y="3267075"/>
          <p14:tracePt t="10677" x="4656138" y="3284538"/>
          <p14:tracePt t="10684" x="4694238" y="3284538"/>
          <p14:tracePt t="10691" x="4713288" y="3284538"/>
          <p14:tracePt t="10699" x="4732338" y="3284538"/>
          <p14:tracePt t="10706" x="4749800" y="3284538"/>
          <p14:tracePt t="10721" x="4759325" y="3284538"/>
          <p14:tracePt t="10728" x="4768850" y="3284538"/>
          <p14:tracePt t="10743" x="4778375" y="3284538"/>
          <p14:tracePt t="10765" x="4787900" y="3284538"/>
          <p14:tracePt t="10787" x="4797425" y="3284538"/>
          <p14:tracePt t="11296" x="4806950" y="3275013"/>
          <p14:tracePt t="11303" x="4816475" y="3267075"/>
          <p14:tracePt t="11311" x="4826000" y="3248025"/>
          <p14:tracePt t="11319" x="4835525" y="3238500"/>
          <p14:tracePt t="11326" x="4852988" y="3209925"/>
          <p14:tracePt t="11333" x="4872038" y="3181350"/>
          <p14:tracePt t="11340" x="4881563" y="3144838"/>
          <p14:tracePt t="11348" x="4900613" y="3087688"/>
          <p14:tracePt t="11355" x="4910138" y="3051175"/>
          <p14:tracePt t="11363" x="4929188" y="3013075"/>
          <p14:tracePt t="11370" x="4929188" y="2955925"/>
          <p14:tracePt t="11377" x="4938713" y="2909888"/>
          <p14:tracePt t="11387" x="4948238" y="2843213"/>
          <p14:tracePt t="11392" x="4948238" y="2778125"/>
          <p14:tracePt t="11400" x="4948238" y="2693988"/>
          <p14:tracePt t="11407" x="4948238" y="2600325"/>
          <p14:tracePt t="11414" x="4938713" y="2524125"/>
          <p14:tracePt t="11422" x="4938713" y="2478088"/>
          <p14:tracePt t="11429" x="4929188" y="2411413"/>
          <p14:tracePt t="11436" x="4919663" y="2346325"/>
          <p14:tracePt t="11444" x="4919663" y="2290763"/>
          <p14:tracePt t="11453" x="4919663" y="2243138"/>
          <p14:tracePt t="11459" x="4919663" y="2197100"/>
          <p14:tracePt t="11466" x="4910138" y="2130425"/>
          <p14:tracePt t="11473" x="4910138" y="2074863"/>
          <p14:tracePt t="11481" x="4910138" y="2017713"/>
          <p14:tracePt t="11488" x="4910138" y="1971675"/>
          <p14:tracePt t="11495" x="4910138" y="1924050"/>
          <p14:tracePt t="11503" x="4910138" y="1895475"/>
          <p14:tracePt t="11510" x="4910138" y="1858963"/>
          <p14:tracePt t="11519" x="4910138" y="1830388"/>
          <p14:tracePt t="11525" x="4910138" y="1811338"/>
          <p14:tracePt t="11532" x="4910138" y="1792288"/>
          <p14:tracePt t="11540" x="4910138" y="1773238"/>
          <p14:tracePt t="11547" x="4910138" y="1765300"/>
          <p14:tracePt t="11555" x="4900613" y="1755775"/>
          <p14:tracePt t="11562" x="4900613" y="1746250"/>
          <p14:tracePt t="11570" x="4900613" y="1727200"/>
          <p14:tracePt t="11585" x="4900613" y="1708150"/>
          <p14:tracePt t="11591" x="4891088" y="1708150"/>
          <p14:tracePt t="11599" x="4891088" y="1698625"/>
          <p14:tracePt t="11606" x="4891088" y="1689100"/>
          <p14:tracePt t="11613" x="4881563" y="1689100"/>
          <p14:tracePt t="11621" x="4881563" y="1679575"/>
          <p14:tracePt t="11628" x="4881563" y="1670050"/>
          <p14:tracePt t="11636" x="4881563" y="1660525"/>
          <p14:tracePt t="11643" x="4872038" y="1652588"/>
          <p14:tracePt t="11653" x="4872038" y="1643063"/>
          <p14:tracePt t="11658" x="4872038" y="1624013"/>
          <p14:tracePt t="11665" x="4862513" y="1614488"/>
          <p14:tracePt t="11673" x="4862513" y="1604963"/>
          <p14:tracePt t="11680" x="4852988" y="1585913"/>
          <p14:tracePt t="11687" x="4852988" y="1576388"/>
          <p14:tracePt t="11695" x="4852988" y="1566863"/>
          <p14:tracePt t="11703" x="4852988" y="1557338"/>
          <p14:tracePt t="11720" x="4852988" y="1549400"/>
          <p14:tracePt t="11731" x="4852988" y="1539875"/>
          <p14:tracePt t="11746" x="4852988" y="1530350"/>
          <p14:tracePt t="12373" x="4872038" y="1539875"/>
          <p14:tracePt t="12381" x="4929188" y="1576388"/>
          <p14:tracePt t="12388" x="5013325" y="1624013"/>
          <p14:tracePt t="12395" x="5097463" y="1670050"/>
          <p14:tracePt t="12403" x="5191125" y="1708150"/>
          <p14:tracePt t="12410" x="5257800" y="1746250"/>
          <p14:tracePt t="12419" x="5332413" y="1782763"/>
          <p14:tracePt t="12425" x="5387975" y="1820863"/>
          <p14:tracePt t="12432" x="5464175" y="1868488"/>
          <p14:tracePt t="12439" x="5548313" y="1905000"/>
          <p14:tracePt t="12447" x="5622925" y="1943100"/>
          <p14:tracePt t="12455" x="5708650" y="1971675"/>
          <p14:tracePt t="12462" x="5773738" y="1998663"/>
          <p14:tracePt t="12469" x="5848350" y="2027238"/>
          <p14:tracePt t="12477" x="5905500" y="2055813"/>
          <p14:tracePt t="12485" x="5970588" y="2074863"/>
          <p14:tracePt t="12491" x="6037263" y="2101850"/>
          <p14:tracePt t="12499" x="6092825" y="2130425"/>
          <p14:tracePt t="12506" x="6149975" y="2149475"/>
          <p14:tracePt t="12513" x="6205538" y="2168525"/>
          <p14:tracePt t="12521" x="6253163" y="2187575"/>
          <p14:tracePt t="12528" x="6299200" y="2205038"/>
          <p14:tracePt t="12536" x="6337300" y="2224088"/>
          <p14:tracePt t="12543" x="6373813" y="2233613"/>
          <p14:tracePt t="12552" x="6392863" y="2243138"/>
          <p14:tracePt t="12558" x="6411913" y="2252663"/>
          <p14:tracePt t="12565" x="6430963" y="2262188"/>
          <p14:tracePt t="12580" x="6440488" y="2262188"/>
          <p14:tracePt t="12587" x="6450013" y="2271713"/>
          <p14:tracePt t="12609" x="6459538" y="2271713"/>
          <p14:tracePt t="12624" x="6469063" y="2271713"/>
          <p14:tracePt t="13133" x="6469063" y="2281238"/>
          <p14:tracePt t="13510" x="6496050" y="2290763"/>
          <p14:tracePt t="13518" x="6524625" y="2308225"/>
          <p14:tracePt t="13524" x="6553200" y="2317750"/>
          <p14:tracePt t="13532" x="6572250" y="2336800"/>
          <p14:tracePt t="13539" x="6581775" y="2346325"/>
          <p14:tracePt t="13546" x="6599238" y="2346325"/>
          <p14:tracePt t="13553" x="6618288" y="2365375"/>
          <p14:tracePt t="13561" x="6627813" y="2365375"/>
          <p14:tracePt t="13568" x="6637338" y="2374900"/>
          <p14:tracePt t="13576" x="6656388" y="2393950"/>
          <p14:tracePt t="13584" x="6665913" y="2393950"/>
          <p14:tracePt t="13590" x="6684963" y="2403475"/>
          <p14:tracePt t="13601" x="6694488" y="2411413"/>
          <p14:tracePt t="13605" x="6702425" y="2430463"/>
          <p14:tracePt t="13612" x="6721475" y="2439988"/>
          <p14:tracePt t="13620" x="6731000" y="2459038"/>
          <p14:tracePt t="13627" x="6750050" y="2487613"/>
          <p14:tracePt t="13634" x="6759575" y="2497138"/>
          <p14:tracePt t="13642" x="6769100" y="2506663"/>
          <p14:tracePt t="13651" x="6778625" y="2524125"/>
          <p14:tracePt t="13657" x="6788150" y="2533650"/>
          <p14:tracePt t="13664" x="6797675" y="2552700"/>
          <p14:tracePt t="13672" x="6805613" y="2562225"/>
          <p14:tracePt t="13679" x="6815138" y="2571750"/>
          <p14:tracePt t="13687" x="6815138" y="2581275"/>
          <p14:tracePt t="13694" x="6834188" y="2590800"/>
          <p14:tracePt t="13701" x="6834188" y="2600325"/>
          <p14:tracePt t="13717" x="6843713" y="2600325"/>
          <p14:tracePt t="13724" x="6843713" y="2609850"/>
          <p14:tracePt t="13738" x="6853238" y="2619375"/>
          <p14:tracePt t="13746" x="6862763" y="2619375"/>
          <p14:tracePt t="14240" x="6853238" y="2627313"/>
          <p14:tracePt t="14248" x="6843713" y="2636838"/>
          <p14:tracePt t="14255" x="6834188" y="2655888"/>
          <p14:tracePt t="14262" x="6815138" y="2655888"/>
          <p14:tracePt t="14270" x="6805613" y="2674938"/>
          <p14:tracePt t="14278" x="6788150" y="2674938"/>
          <p14:tracePt t="14286" x="6778625" y="2684463"/>
          <p14:tracePt t="14292" x="6759575" y="2703513"/>
          <p14:tracePt t="14302" x="6740525" y="2713038"/>
          <p14:tracePt t="14307" x="6694488" y="2732088"/>
          <p14:tracePt t="14315" x="6627813" y="2749550"/>
          <p14:tracePt t="14322" x="6553200" y="2768600"/>
          <p14:tracePt t="14329" x="6477000" y="2787650"/>
          <p14:tracePt t="14337" x="6392863" y="2806700"/>
          <p14:tracePt t="14344" x="6337300" y="2816225"/>
          <p14:tracePt t="14351" x="6253163" y="2825750"/>
          <p14:tracePt t="14359" x="6196013" y="2825750"/>
          <p14:tracePt t="14368" x="6121400" y="2825750"/>
          <p14:tracePt t="14373" x="6054725" y="2825750"/>
          <p14:tracePt t="14381" x="5989638" y="2825750"/>
          <p14:tracePt t="14388" x="5942013" y="2825750"/>
          <p14:tracePt t="14395" x="5895975" y="2825750"/>
          <p14:tracePt t="14403" x="5867400" y="2816225"/>
          <p14:tracePt t="14410" x="5829300" y="2816225"/>
          <p14:tracePt t="14418" x="5802313" y="2816225"/>
          <p14:tracePt t="14425" x="5773738" y="2806700"/>
          <p14:tracePt t="14434" x="5745163" y="2797175"/>
          <p14:tracePt t="14440" x="5716588" y="2787650"/>
          <p14:tracePt t="14447" x="5670550" y="2768600"/>
          <p14:tracePt t="14455" x="5641975" y="2768600"/>
          <p14:tracePt t="14462" x="5613400" y="2759075"/>
          <p14:tracePt t="14470" x="5586413" y="2740025"/>
          <p14:tracePt t="14476" x="5557838" y="2732088"/>
          <p14:tracePt t="14484" x="5529263" y="2732088"/>
          <p14:tracePt t="14491" x="5492750" y="2713038"/>
          <p14:tracePt t="14501" x="5473700" y="2703513"/>
          <p14:tracePt t="14506" x="5454650" y="2693988"/>
          <p14:tracePt t="14513" x="5445125" y="2684463"/>
          <p14:tracePt t="14521" x="5426075" y="2674938"/>
          <p14:tracePt t="14528" x="5416550" y="2674938"/>
          <p14:tracePt t="14535" x="5397500" y="2665413"/>
          <p14:tracePt t="14543" x="5387975" y="2655888"/>
          <p14:tracePt t="14551" x="5380038" y="2655888"/>
          <p14:tracePt t="14558" x="5370513" y="2646363"/>
          <p14:tracePt t="14566" x="5360988" y="2636838"/>
          <p14:tracePt t="14572" x="5351463" y="2636838"/>
          <p14:tracePt t="14579" x="5332413" y="2619375"/>
          <p14:tracePt t="14594" x="5313363" y="2609850"/>
          <p14:tracePt t="14602" x="5303838" y="2600325"/>
          <p14:tracePt t="14609" x="5284788" y="2581275"/>
          <p14:tracePt t="14617" x="5276850" y="2571750"/>
          <p14:tracePt t="14623" x="5267325" y="2552700"/>
          <p14:tracePt t="14633" x="5248275" y="2543175"/>
          <p14:tracePt t="14638" x="5238750" y="2533650"/>
          <p14:tracePt t="14645" x="5219700" y="2516188"/>
          <p14:tracePt t="14653" x="5210175" y="2506663"/>
          <p14:tracePt t="14660" x="5200650" y="2497138"/>
          <p14:tracePt t="14668" x="5191125" y="2487613"/>
          <p14:tracePt t="14675" x="5181600" y="2478088"/>
          <p14:tracePt t="14683" x="5172075" y="2468563"/>
          <p14:tracePt t="14690" x="5172075" y="2459038"/>
          <p14:tracePt t="14700" x="5164138" y="2459038"/>
          <p14:tracePt t="14704" x="5164138" y="2449513"/>
          <p14:tracePt t="14712" x="5164138" y="2439988"/>
          <p14:tracePt t="14719" x="5154613" y="2430463"/>
          <p14:tracePt t="14734" x="5154613" y="2420938"/>
          <p14:tracePt t="14741" x="5145088" y="2420938"/>
          <p14:tracePt t="14756" x="5145088" y="2411413"/>
          <p14:tracePt t="14778" x="5145088" y="24034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A1F417-86C5-465B-8CF1-B7F698610D9C}"/>
              </a:ext>
            </a:extLst>
          </p:cNvPr>
          <p:cNvSpPr/>
          <p:nvPr/>
        </p:nvSpPr>
        <p:spPr>
          <a:xfrm>
            <a:off x="4267200" y="3789759"/>
            <a:ext cx="4698474" cy="923330"/>
          </a:xfrm>
          <a:prstGeom prst="rect">
            <a:avLst/>
          </a:prstGeom>
        </p:spPr>
        <p:txBody>
          <a:bodyPr wrap="square">
            <a:spAutoFit/>
          </a:bodyPr>
          <a:lstStyle/>
          <a:p>
            <a:pPr algn="ctr"/>
            <a:r>
              <a:rPr lang="en-US" dirty="0">
                <a:latin typeface="Arial" panose="020B0604020202020204" pitchFamily="34" charset="0"/>
              </a:rPr>
              <a:t>Graph shows the decomposed dataset by observed, trend, seasonal  and residual component in the data.</a:t>
            </a:r>
          </a:p>
        </p:txBody>
      </p:sp>
      <p:sp>
        <p:nvSpPr>
          <p:cNvPr id="3" name="TextBox 2">
            <a:extLst>
              <a:ext uri="{FF2B5EF4-FFF2-40B4-BE49-F238E27FC236}">
                <a16:creationId xmlns:a16="http://schemas.microsoft.com/office/drawing/2014/main" id="{5044561D-3AD2-477C-AC68-BFA86F2419C2}"/>
              </a:ext>
            </a:extLst>
          </p:cNvPr>
          <p:cNvSpPr txBox="1"/>
          <p:nvPr/>
        </p:nvSpPr>
        <p:spPr>
          <a:xfrm>
            <a:off x="2133600" y="285750"/>
            <a:ext cx="4419600" cy="369332"/>
          </a:xfrm>
          <a:prstGeom prst="rect">
            <a:avLst/>
          </a:prstGeom>
          <a:noFill/>
        </p:spPr>
        <p:txBody>
          <a:bodyPr wrap="square" rtlCol="0">
            <a:spAutoFit/>
          </a:bodyPr>
          <a:lstStyle/>
          <a:p>
            <a:r>
              <a:rPr lang="en-US" b="1" u="sng" dirty="0">
                <a:latin typeface="Arial" panose="020B0604020202020204" pitchFamily="34" charset="0"/>
              </a:rPr>
              <a:t>Time Series Analysis - Decomposition</a:t>
            </a:r>
          </a:p>
        </p:txBody>
      </p:sp>
      <p:pic>
        <p:nvPicPr>
          <p:cNvPr id="4" name="Picture 3">
            <a:extLst>
              <a:ext uri="{FF2B5EF4-FFF2-40B4-BE49-F238E27FC236}">
                <a16:creationId xmlns:a16="http://schemas.microsoft.com/office/drawing/2014/main" id="{6A26F531-A7E9-4015-B7CB-69583BA43C08}"/>
              </a:ext>
            </a:extLst>
          </p:cNvPr>
          <p:cNvPicPr>
            <a:picLocks noChangeAspect="1"/>
          </p:cNvPicPr>
          <p:nvPr/>
        </p:nvPicPr>
        <p:blipFill rotWithShape="1">
          <a:blip r:embed="rId4"/>
          <a:srcRect l="4062"/>
          <a:stretch/>
        </p:blipFill>
        <p:spPr>
          <a:xfrm>
            <a:off x="4369326" y="903484"/>
            <a:ext cx="4698474" cy="2749688"/>
          </a:xfrm>
          <a:prstGeom prst="rect">
            <a:avLst/>
          </a:prstGeom>
          <a:ln>
            <a:solidFill>
              <a:schemeClr val="tx1"/>
            </a:solidFill>
          </a:ln>
        </p:spPr>
      </p:pic>
      <p:pic>
        <p:nvPicPr>
          <p:cNvPr id="5" name="Picture 4">
            <a:extLst>
              <a:ext uri="{FF2B5EF4-FFF2-40B4-BE49-F238E27FC236}">
                <a16:creationId xmlns:a16="http://schemas.microsoft.com/office/drawing/2014/main" id="{2DBF3ACF-0953-4980-A3A2-DFF5CA47592D}"/>
              </a:ext>
            </a:extLst>
          </p:cNvPr>
          <p:cNvPicPr>
            <a:picLocks noChangeAspect="1"/>
          </p:cNvPicPr>
          <p:nvPr/>
        </p:nvPicPr>
        <p:blipFill>
          <a:blip r:embed="rId5"/>
          <a:stretch>
            <a:fillRect/>
          </a:stretch>
        </p:blipFill>
        <p:spPr>
          <a:xfrm>
            <a:off x="257177" y="903484"/>
            <a:ext cx="4062228" cy="2749688"/>
          </a:xfrm>
          <a:prstGeom prst="rect">
            <a:avLst/>
          </a:prstGeom>
          <a:ln>
            <a:solidFill>
              <a:schemeClr val="tx1"/>
            </a:solidFill>
          </a:ln>
        </p:spPr>
      </p:pic>
      <p:sp>
        <p:nvSpPr>
          <p:cNvPr id="6" name="Rectangle 5">
            <a:extLst>
              <a:ext uri="{FF2B5EF4-FFF2-40B4-BE49-F238E27FC236}">
                <a16:creationId xmlns:a16="http://schemas.microsoft.com/office/drawing/2014/main" id="{1432392C-4EBE-4245-9E26-BF15C07BC325}"/>
              </a:ext>
            </a:extLst>
          </p:cNvPr>
          <p:cNvSpPr/>
          <p:nvPr/>
        </p:nvSpPr>
        <p:spPr>
          <a:xfrm>
            <a:off x="257176" y="3842347"/>
            <a:ext cx="4010023" cy="646331"/>
          </a:xfrm>
          <a:prstGeom prst="rect">
            <a:avLst/>
          </a:prstGeom>
        </p:spPr>
        <p:txBody>
          <a:bodyPr wrap="square">
            <a:spAutoFit/>
          </a:bodyPr>
          <a:lstStyle/>
          <a:p>
            <a:pPr algn="ctr"/>
            <a:r>
              <a:rPr lang="en-US" dirty="0">
                <a:latin typeface="Arial" panose="020B0604020202020204" pitchFamily="34" charset="0"/>
              </a:rPr>
              <a:t>Graph shows the Trend component in the data.</a:t>
            </a:r>
          </a:p>
        </p:txBody>
      </p:sp>
      <p:pic>
        <p:nvPicPr>
          <p:cNvPr id="7" name="Audio 6">
            <a:hlinkClick r:id="" action="ppaction://media"/>
            <a:extLst>
              <a:ext uri="{FF2B5EF4-FFF2-40B4-BE49-F238E27FC236}">
                <a16:creationId xmlns:a16="http://schemas.microsoft.com/office/drawing/2014/main" id="{014CBBFF-0B02-4A5D-8CD7-6A696E4FA3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865240933"/>
      </p:ext>
    </p:extLst>
  </p:cSld>
  <p:clrMapOvr>
    <a:masterClrMapping/>
  </p:clrMapOvr>
  <mc:AlternateContent xmlns:mc="http://schemas.openxmlformats.org/markup-compatibility/2006">
    <mc:Choice xmlns:p14="http://schemas.microsoft.com/office/powerpoint/2010/main" Requires="p14">
      <p:transition spd="slow" p14:dur="2000" advTm="24274"/>
    </mc:Choice>
    <mc:Fallback>
      <p:transition spd="slow" advTm="24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443" x="5116513" y="2403475"/>
          <p14:tracePt t="1450" x="5060950" y="2411413"/>
          <p14:tracePt t="1458" x="4994275" y="2420938"/>
          <p14:tracePt t="1465" x="4919663" y="2439988"/>
          <p14:tracePt t="1473" x="4843463" y="2449513"/>
          <p14:tracePt t="1480" x="4759325" y="2468563"/>
          <p14:tracePt t="1487" x="4694238" y="2487613"/>
          <p14:tracePt t="1495" x="4610100" y="2506663"/>
          <p14:tracePt t="1504" x="4516438" y="2524125"/>
          <p14:tracePt t="1509" x="4421188" y="2562225"/>
          <p14:tracePt t="1516" x="4337050" y="2590800"/>
          <p14:tracePt t="1524" x="4252913" y="2609850"/>
          <p14:tracePt t="1531" x="4187825" y="2636838"/>
          <p14:tracePt t="1539" x="4140200" y="2655888"/>
          <p14:tracePt t="1546" x="4083050" y="2674938"/>
          <p14:tracePt t="1554" x="4027488" y="2693988"/>
          <p14:tracePt t="1561" x="3971925" y="2713038"/>
          <p14:tracePt t="1570" x="3933825" y="2713038"/>
          <p14:tracePt t="1576" x="3886200" y="2732088"/>
          <p14:tracePt t="1583" x="3859213" y="2740025"/>
          <p14:tracePt t="1590" x="3821113" y="2749550"/>
          <p14:tracePt t="1598" x="3792538" y="2768600"/>
          <p14:tracePt t="1605" x="3773488" y="2768600"/>
          <p14:tracePt t="1612" x="3736975" y="2778125"/>
          <p14:tracePt t="1621" x="3717925" y="2787650"/>
          <p14:tracePt t="1627" x="3708400" y="2787650"/>
          <p14:tracePt t="1637" x="3689350" y="2797175"/>
          <p14:tracePt t="1642" x="3670300" y="2806700"/>
          <p14:tracePt t="1649" x="3660775" y="2816225"/>
          <p14:tracePt t="1657" x="3651250" y="2816225"/>
          <p14:tracePt t="1664" x="3633788" y="2816225"/>
          <p14:tracePt t="1672" x="3633788" y="2825750"/>
          <p14:tracePt t="1679" x="3624263" y="2825750"/>
          <p14:tracePt t="1694" x="3614738" y="2835275"/>
          <p14:tracePt t="1708" x="3605213" y="2835275"/>
          <p14:tracePt t="6409" x="3586163" y="2862263"/>
          <p14:tracePt t="6418" x="3548063" y="2919413"/>
          <p14:tracePt t="6424" x="3502025" y="2965450"/>
          <p14:tracePt t="6432" x="3463925" y="3013075"/>
          <p14:tracePt t="6439" x="3417888" y="3068638"/>
          <p14:tracePt t="6446" x="3370263" y="3116263"/>
          <p14:tracePt t="6453" x="3332163" y="3154363"/>
          <p14:tracePt t="6461" x="3295650" y="3200400"/>
          <p14:tracePt t="6468" x="3257550" y="3248025"/>
          <p14:tracePt t="6475" x="3228975" y="3284538"/>
          <p14:tracePt t="6484" x="3182938" y="3332163"/>
          <p14:tracePt t="6490" x="3135313" y="3370263"/>
          <p14:tracePt t="6500" x="3098800" y="3425825"/>
          <p14:tracePt t="6505" x="3051175" y="3463925"/>
          <p14:tracePt t="6512" x="3003550" y="3509963"/>
          <p14:tracePt t="6520" x="2947988" y="3557588"/>
          <p14:tracePt t="6527" x="2909888" y="3594100"/>
          <p14:tracePt t="6534" x="2854325" y="3632200"/>
          <p14:tracePt t="6541" x="2816225" y="3679825"/>
          <p14:tracePt t="6549" x="2770188" y="3716338"/>
          <p14:tracePt t="6556" x="2713038" y="3754438"/>
          <p14:tracePt t="6565" x="2674938" y="3773488"/>
          <p14:tracePt t="6570" x="2647950" y="3802063"/>
          <p14:tracePt t="6578" x="2609850" y="3829050"/>
          <p14:tracePt t="6585" x="2581275" y="3838575"/>
          <p14:tracePt t="6592" x="2554288" y="3857625"/>
          <p14:tracePt t="6600" x="2525713" y="3867150"/>
          <p14:tracePt t="6607" x="2497138" y="3886200"/>
          <p14:tracePt t="6615" x="2459038" y="3905250"/>
          <p14:tracePt t="6622" x="2403475" y="3922713"/>
          <p14:tracePt t="6632" x="2355850" y="3932238"/>
          <p14:tracePt t="6637" x="2309813" y="3951288"/>
          <p14:tracePt t="6644" x="2252663" y="3970338"/>
          <p14:tracePt t="6651" x="2206625" y="3989388"/>
          <p14:tracePt t="6659" x="2159000" y="3998913"/>
          <p14:tracePt t="6666" x="2112963" y="4008438"/>
          <p14:tracePt t="6674" x="2074863" y="4025900"/>
          <p14:tracePt t="6682" x="2036763" y="4035425"/>
          <p14:tracePt t="6688" x="1990725" y="4035425"/>
          <p14:tracePt t="6699" x="1943100" y="4054475"/>
          <p14:tracePt t="6703" x="1887538" y="4054475"/>
          <p14:tracePt t="6710" x="1858963" y="4064000"/>
          <p14:tracePt t="6718" x="1830388" y="4073525"/>
          <p14:tracePt t="6725" x="1801813" y="4073525"/>
          <p14:tracePt t="6732" x="1774825" y="4083050"/>
          <p14:tracePt t="6740" x="1746250" y="4083050"/>
          <p14:tracePt t="6749" x="1717675" y="4083050"/>
          <p14:tracePt t="6755" x="1698625" y="4092575"/>
          <p14:tracePt t="6762" x="1671638" y="4102100"/>
          <p14:tracePt t="6769" x="1662113" y="4102100"/>
          <p14:tracePt t="6777" x="1643063" y="4102100"/>
          <p14:tracePt t="6784" x="1633538" y="4102100"/>
          <p14:tracePt t="6791" x="1614488" y="4102100"/>
          <p14:tracePt t="6799" x="1604963" y="4102100"/>
          <p14:tracePt t="6806" x="1595438" y="4102100"/>
          <p14:tracePt t="6815" x="1585913" y="4102100"/>
          <p14:tracePt t="6821" x="1568450" y="4111625"/>
          <p14:tracePt t="6836" x="1549400" y="4111625"/>
          <p14:tracePt t="6843" x="1549400" y="4121150"/>
          <p14:tracePt t="6851" x="1539875" y="4121150"/>
          <p14:tracePt t="6858" x="1530350" y="4121150"/>
          <p14:tracePt t="6865" x="1520825" y="4121150"/>
          <p14:tracePt t="6883" x="1520825" y="4129088"/>
          <p14:tracePt t="7781" x="1549400" y="4129088"/>
          <p14:tracePt t="7789" x="1604963" y="4121150"/>
          <p14:tracePt t="7797" x="1652588" y="4111625"/>
          <p14:tracePt t="7804" x="1736725" y="4102100"/>
          <p14:tracePt t="7811" x="1811338" y="4092575"/>
          <p14:tracePt t="7819" x="1897063" y="4083050"/>
          <p14:tracePt t="7826" x="2009775" y="4064000"/>
          <p14:tracePt t="7833" x="2122488" y="4064000"/>
          <p14:tracePt t="7840" x="2233613" y="4054475"/>
          <p14:tracePt t="7850" x="2338388" y="4044950"/>
          <p14:tracePt t="7855" x="2413000" y="4044950"/>
          <p14:tracePt t="7867" x="2487613" y="4044950"/>
          <p14:tracePt t="7882" x="2647950" y="4044950"/>
          <p14:tracePt t="7886" x="2722563" y="4044950"/>
          <p14:tracePt t="7892" x="2797175" y="4044950"/>
          <p14:tracePt t="7900" x="2863850" y="4044950"/>
          <p14:tracePt t="7907" x="2919413" y="4044950"/>
          <p14:tracePt t="7916" x="2947988" y="4044950"/>
          <p14:tracePt t="7922" x="2986088" y="4044950"/>
          <p14:tracePt t="7933" x="3013075" y="4044950"/>
          <p14:tracePt t="7936" x="3051175" y="4044950"/>
          <p14:tracePt t="7943" x="3079750" y="4054475"/>
          <p14:tracePt t="7951" x="3098800" y="4054475"/>
          <p14:tracePt t="7958" x="3125788" y="4064000"/>
          <p14:tracePt t="7965" x="3144838" y="4064000"/>
          <p14:tracePt t="7972" x="3163888" y="4064000"/>
          <p14:tracePt t="7982" x="3192463" y="4064000"/>
          <p14:tracePt t="7987" x="3201988" y="4073525"/>
          <p14:tracePt t="7995" x="3211513" y="4073525"/>
          <p14:tracePt t="8002" x="3228975" y="4073525"/>
          <p14:tracePt t="8009" x="3238500" y="4073525"/>
          <p14:tracePt t="8024" x="3248025" y="4073525"/>
          <p14:tracePt t="8031" x="3257550" y="4073525"/>
          <p14:tracePt t="8039" x="3267075" y="4073525"/>
          <p14:tracePt t="8061" x="3276600" y="4073525"/>
          <p14:tracePt t="8068" x="3286125" y="4073525"/>
          <p14:tracePt t="8090" x="3295650" y="4073525"/>
          <p14:tracePt t="8171" x="3305175" y="4073525"/>
          <p14:tracePt t="8180" x="3305175" y="4083050"/>
          <p14:tracePt t="8194" x="3314700" y="4083050"/>
          <p14:tracePt t="8201" x="3314700" y="4092575"/>
          <p14:tracePt t="8209" x="3314700" y="4102100"/>
          <p14:tracePt t="8238" x="3322638" y="4102100"/>
          <p14:tracePt t="8245" x="3332163" y="4102100"/>
          <p14:tracePt t="8253" x="3332163" y="4111625"/>
          <p14:tracePt t="8282" x="3341688" y="4121150"/>
          <p14:tracePt t="8304" x="3351213" y="4129088"/>
          <p14:tracePt t="8319" x="3351213" y="4138613"/>
          <p14:tracePt t="8333" x="3360738" y="4138613"/>
          <p14:tracePt t="8341" x="3360738" y="4148138"/>
          <p14:tracePt t="8356" x="3370263" y="4148138"/>
          <p14:tracePt t="8364" x="3370263" y="4157663"/>
          <p14:tracePt t="8385" x="3370263" y="4167188"/>
          <p14:tracePt t="8392" x="3370263" y="4176713"/>
          <p14:tracePt t="8415" x="3370263" y="4186238"/>
          <p14:tracePt t="8437" x="3370263" y="4195763"/>
          <p14:tracePt t="8459" x="3370263" y="4205288"/>
          <p14:tracePt t="8474" x="3370263" y="4214813"/>
          <p14:tracePt t="8503" x="3370263" y="4224338"/>
          <p14:tracePt t="8725" x="3351213" y="4195763"/>
          <p14:tracePt t="8732" x="3332163" y="4157663"/>
          <p14:tracePt t="8740" x="3314700" y="4111625"/>
          <p14:tracePt t="8747" x="3276600" y="4054475"/>
          <p14:tracePt t="8754" x="3238500" y="3989388"/>
          <p14:tracePt t="8764" x="3192463" y="3922713"/>
          <p14:tracePt t="8769" x="3135313" y="3838575"/>
          <p14:tracePt t="8777" x="3070225" y="3744913"/>
          <p14:tracePt t="8784" x="3013075" y="3651250"/>
          <p14:tracePt t="8792" x="2938463" y="3576638"/>
          <p14:tracePt t="8799" x="2863850" y="3490913"/>
          <p14:tracePt t="8806" x="2816225" y="3435350"/>
          <p14:tracePt t="8814" x="2770188" y="3387725"/>
          <p14:tracePt t="8821" x="2703513" y="3332163"/>
          <p14:tracePt t="8831" x="2638425" y="3284538"/>
          <p14:tracePt t="8836" x="2554288" y="3238500"/>
          <p14:tracePt t="8843" x="2478088" y="3200400"/>
          <p14:tracePt t="8850" x="2393950" y="3162300"/>
          <p14:tracePt t="8858" x="2319338" y="3135313"/>
          <p14:tracePt t="8866" x="2252663" y="3106738"/>
          <p14:tracePt t="8872" x="2168525" y="3078163"/>
          <p14:tracePt t="8883" x="2084388" y="3059113"/>
          <p14:tracePt t="8887" x="2000250" y="3041650"/>
          <p14:tracePt t="8897" x="1933575" y="3022600"/>
          <p14:tracePt t="8902" x="1868488" y="3003550"/>
          <p14:tracePt t="8909" x="1820863" y="2994025"/>
          <p14:tracePt t="8917" x="1793875" y="2984500"/>
          <p14:tracePt t="8924" x="1746250" y="2965450"/>
          <p14:tracePt t="8932" x="1727200" y="2955925"/>
          <p14:tracePt t="8939" x="1698625" y="2946400"/>
          <p14:tracePt t="8947" x="1681163" y="2938463"/>
          <p14:tracePt t="8954" x="1662113" y="2938463"/>
          <p14:tracePt t="8964" x="1652588" y="2919413"/>
          <p14:tracePt t="8968" x="1643063" y="2919413"/>
          <p14:tracePt t="8976" x="1633538" y="2909888"/>
          <p14:tracePt t="8983" x="1624013" y="2900363"/>
          <p14:tracePt t="8990" x="1624013" y="2881313"/>
          <p14:tracePt t="8998" x="1614488" y="2871788"/>
          <p14:tracePt t="9005" x="1604963" y="2862263"/>
          <p14:tracePt t="9014" x="1595438" y="2843213"/>
          <p14:tracePt t="9020" x="1585913" y="2825750"/>
          <p14:tracePt t="9030" x="1577975" y="2806700"/>
          <p14:tracePt t="9035" x="1577975" y="2787650"/>
          <p14:tracePt t="9042" x="1568450" y="2768600"/>
          <p14:tracePt t="9050" x="1568450" y="2749550"/>
          <p14:tracePt t="9057" x="1549400" y="2713038"/>
          <p14:tracePt t="9064" x="1549400" y="2674938"/>
          <p14:tracePt t="9072" x="1539875" y="2600325"/>
          <p14:tracePt t="9080" x="1530350" y="2516188"/>
          <p14:tracePt t="9087" x="1530350" y="2468563"/>
          <p14:tracePt t="9097" x="1530350" y="2420938"/>
          <p14:tracePt t="9101" x="1530350" y="2374900"/>
          <p14:tracePt t="9109" x="1539875" y="2336800"/>
          <p14:tracePt t="9116" x="1539875" y="2300288"/>
          <p14:tracePt t="9123" x="1558925" y="2252663"/>
          <p14:tracePt t="9130" x="1568450" y="2224088"/>
          <p14:tracePt t="9138" x="1568450" y="2187575"/>
          <p14:tracePt t="9147" x="1585913" y="2159000"/>
          <p14:tracePt t="9153" x="1595438" y="2111375"/>
          <p14:tracePt t="9163" x="1604963" y="2084388"/>
          <p14:tracePt t="9167" x="1604963" y="2065338"/>
          <p14:tracePt t="9175" x="1614488" y="2046288"/>
          <p14:tracePt t="9182" x="1614488" y="2027238"/>
          <p14:tracePt t="9196" x="1624013" y="2017713"/>
          <p14:tracePt t="9213" x="1624013" y="2008188"/>
          <p14:tracePt t="9233" x="1624013" y="1998663"/>
          <p14:tracePt t="9241" x="1633538" y="1998663"/>
          <p14:tracePt t="9248" x="1652588" y="1998663"/>
          <p14:tracePt t="9256" x="1671638" y="1998663"/>
          <p14:tracePt t="9264" x="1698625" y="2008188"/>
          <p14:tracePt t="9271" x="1746250" y="2017713"/>
          <p14:tracePt t="9280" x="1793875" y="2036763"/>
          <p14:tracePt t="9286" x="1849438" y="2074863"/>
          <p14:tracePt t="9293" x="1905000" y="2101850"/>
          <p14:tracePt t="9300" x="1962150" y="2139950"/>
          <p14:tracePt t="9307" x="2017713" y="2178050"/>
          <p14:tracePt t="9315" x="2084388" y="2224088"/>
          <p14:tracePt t="9322" x="2149475" y="2271713"/>
          <p14:tracePt t="9330" x="2216150" y="2317750"/>
          <p14:tracePt t="9337" x="2271713" y="2365375"/>
          <p14:tracePt t="9346" x="2319338" y="2403475"/>
          <p14:tracePt t="9352" x="2365375" y="2430463"/>
          <p14:tracePt t="9359" x="2393950" y="2449513"/>
          <p14:tracePt t="9366" x="2422525" y="2468563"/>
          <p14:tracePt t="9374" x="2449513" y="2478088"/>
          <p14:tracePt t="9381" x="2468563" y="2478088"/>
          <p14:tracePt t="9389" x="2478088" y="2478088"/>
          <p14:tracePt t="9397" x="2497138" y="2487613"/>
          <p14:tracePt t="9403" x="2506663" y="2487613"/>
          <p14:tracePt t="9412" x="2516188" y="2487613"/>
          <p14:tracePt t="9418" x="2525713" y="2487613"/>
          <p14:tracePt t="9426" x="2535238" y="2487613"/>
          <p14:tracePt t="9433" x="2544763" y="2487613"/>
          <p14:tracePt t="9440" x="2554288" y="2487613"/>
          <p14:tracePt t="9447" x="2562225" y="2478088"/>
          <p14:tracePt t="9455" x="2600325" y="2449513"/>
          <p14:tracePt t="9463" x="2657475" y="2374900"/>
          <p14:tracePt t="9469" x="2751138" y="2281238"/>
          <p14:tracePt t="9479" x="2854325" y="2149475"/>
          <p14:tracePt t="9484" x="2928938" y="2055813"/>
          <p14:tracePt t="9492" x="2986088" y="1981200"/>
          <p14:tracePt t="9499" x="3022600" y="1924050"/>
          <p14:tracePt t="9506" x="3051175" y="1868488"/>
          <p14:tracePt t="9514" x="3079750" y="1830388"/>
          <p14:tracePt t="9521" x="3089275" y="1811338"/>
          <p14:tracePt t="9529" x="3098800" y="1801813"/>
          <p14:tracePt t="9536" x="3116263" y="1782763"/>
          <p14:tracePt t="9551" x="3116263" y="1773238"/>
          <p14:tracePt t="9558" x="3125788" y="1773238"/>
          <p14:tracePt t="9573" x="3125788" y="1765300"/>
          <p14:tracePt t="9580" x="3135313" y="1765300"/>
          <p14:tracePt t="9603" x="3144838" y="1765300"/>
          <p14:tracePt t="9612" x="3154363" y="1765300"/>
          <p14:tracePt t="9617" x="3173413" y="1765300"/>
          <p14:tracePt t="9624" x="3192463" y="1773238"/>
          <p14:tracePt t="9632" x="3211513" y="1782763"/>
          <p14:tracePt t="9639" x="3238500" y="1811338"/>
          <p14:tracePt t="9647" x="3276600" y="1849438"/>
          <p14:tracePt t="9654" x="3314700" y="1895475"/>
          <p14:tracePt t="9662" x="3360738" y="1943100"/>
          <p14:tracePt t="9669" x="3398838" y="1989138"/>
          <p14:tracePt t="9678" x="3444875" y="2046288"/>
          <p14:tracePt t="9683" x="3482975" y="2101850"/>
          <p14:tracePt t="9691" x="3521075" y="2159000"/>
          <p14:tracePt t="9698" x="3548063" y="2187575"/>
          <p14:tracePt t="9706" x="3586163" y="2252663"/>
          <p14:tracePt t="9713" x="3595688" y="2290763"/>
          <p14:tracePt t="9720" x="3614738" y="2336800"/>
          <p14:tracePt t="9729" x="3633788" y="2365375"/>
          <p14:tracePt t="9735" x="3643313" y="2393950"/>
          <p14:tracePt t="9745" x="3660775" y="2411413"/>
          <p14:tracePt t="9750" x="3670300" y="2430463"/>
          <p14:tracePt t="9757" x="3670300" y="2439988"/>
          <p14:tracePt t="9765" x="3679825" y="2449513"/>
          <p14:tracePt t="9772" x="3679825" y="2459038"/>
          <p14:tracePt t="9779" x="3679825" y="2468563"/>
          <p14:tracePt t="9787" x="3689350" y="2468563"/>
          <p14:tracePt t="9795" x="3698875" y="2468563"/>
          <p14:tracePt t="9802" x="3698875" y="2478088"/>
          <p14:tracePt t="11476" x="3689350" y="2478088"/>
          <p14:tracePt t="11484" x="3670300" y="2487613"/>
          <p14:tracePt t="11492" x="3643313" y="2497138"/>
          <p14:tracePt t="11498" x="3605213" y="2497138"/>
          <p14:tracePt t="11506" x="3548063" y="2506663"/>
          <p14:tracePt t="11513" x="3492500" y="2516188"/>
          <p14:tracePt t="11520" x="3389313" y="2516188"/>
          <p14:tracePt t="11528" x="3286125" y="2516188"/>
          <p14:tracePt t="11535" x="3173413" y="2516188"/>
          <p14:tracePt t="11544" x="3089275" y="2516188"/>
          <p14:tracePt t="11550" x="3013075" y="2516188"/>
          <p14:tracePt t="11557" x="2938463" y="2516188"/>
          <p14:tracePt t="11565" x="2835275" y="2516188"/>
          <p14:tracePt t="11572" x="2741613" y="2516188"/>
          <p14:tracePt t="11580" x="2628900" y="2516188"/>
          <p14:tracePt t="11587" x="2516188" y="2516188"/>
          <p14:tracePt t="11594" x="2432050" y="2516188"/>
          <p14:tracePt t="11602" x="2338388" y="2516188"/>
          <p14:tracePt t="11610" x="2252663" y="2516188"/>
          <p14:tracePt t="11617" x="2159000" y="2516188"/>
          <p14:tracePt t="11624" x="2065338" y="2516188"/>
          <p14:tracePt t="11631" x="1990725" y="2516188"/>
          <p14:tracePt t="11638" x="1914525" y="2516188"/>
          <p14:tracePt t="11646" x="1839913" y="2516188"/>
          <p14:tracePt t="11653" x="1774825" y="2516188"/>
          <p14:tracePt t="11661" x="1689100" y="2516188"/>
          <p14:tracePt t="11668" x="1595438" y="2516188"/>
          <p14:tracePt t="11677" x="1511300" y="2516188"/>
          <p14:tracePt t="11683" x="1436688" y="2516188"/>
          <p14:tracePt t="11690" x="1360488" y="2516188"/>
          <p14:tracePt t="11698" x="1323975" y="2516188"/>
          <p14:tracePt t="11705" x="1276350" y="2524125"/>
          <p14:tracePt t="11712" x="1249363" y="2524125"/>
          <p14:tracePt t="11720" x="1230313" y="2524125"/>
          <p14:tracePt t="11727" x="1220788" y="2524125"/>
          <p14:tracePt t="11734" x="1201738" y="2524125"/>
          <p14:tracePt t="11749" x="1192213" y="2524125"/>
          <p14:tracePt t="11764" x="1182688" y="2524125"/>
          <p14:tracePt t="11786" x="1173163" y="2524125"/>
          <p14:tracePt t="11794" x="1163638" y="2524125"/>
          <p14:tracePt t="11882" x="1154113" y="2524125"/>
          <p14:tracePt t="11904" x="1144588" y="2524125"/>
          <p14:tracePt t="11912" x="1136650" y="2524125"/>
          <p14:tracePt t="11919" x="1127125" y="2524125"/>
          <p14:tracePt t="11927" x="1098550" y="2524125"/>
          <p14:tracePt t="11934" x="1069975" y="2524125"/>
          <p14:tracePt t="11943" x="1050925" y="2516188"/>
          <p14:tracePt t="11948" x="1023938" y="2506663"/>
          <p14:tracePt t="11956" x="1004888" y="2497138"/>
          <p14:tracePt t="11963" x="985838" y="2487613"/>
          <p14:tracePt t="11970" x="957263" y="2478088"/>
          <p14:tracePt t="11978" x="947738" y="2468563"/>
          <p14:tracePt t="11985" x="938213" y="2459038"/>
          <p14:tracePt t="11994" x="928688" y="2439988"/>
          <p14:tracePt t="12000" x="920750" y="2430463"/>
          <p14:tracePt t="12010" x="911225" y="2411413"/>
          <p14:tracePt t="12015" x="901700" y="2411413"/>
          <p14:tracePt t="12022" x="901700" y="2403475"/>
          <p14:tracePt t="12029" x="901700" y="2393950"/>
          <p14:tracePt t="12037" x="892175" y="2384425"/>
          <p14:tracePt t="12060" x="892175" y="2374900"/>
          <p14:tracePt t="12081" x="892175" y="2365375"/>
          <p14:tracePt t="12125" x="901700" y="2365375"/>
          <p14:tracePt t="12133" x="920750" y="2365375"/>
          <p14:tracePt t="12140" x="957263" y="2365375"/>
          <p14:tracePt t="12147" x="995363" y="2374900"/>
          <p14:tracePt t="12155" x="1050925" y="2393950"/>
          <p14:tracePt t="12162" x="1117600" y="2411413"/>
          <p14:tracePt t="12170" x="1182688" y="2439988"/>
          <p14:tracePt t="12178" x="1266825" y="2459038"/>
          <p14:tracePt t="12184" x="1343025" y="2478088"/>
          <p14:tracePt t="12194" x="1408113" y="2497138"/>
          <p14:tracePt t="12199" x="1465263" y="2506663"/>
          <p14:tracePt t="12207" x="1501775" y="2516188"/>
          <p14:tracePt t="12214" x="1520825" y="2516188"/>
          <p14:tracePt t="12221" x="1539875" y="2516188"/>
          <p14:tracePt t="12229" x="1558925" y="2516188"/>
          <p14:tracePt t="12236" x="1577975" y="2516188"/>
          <p14:tracePt t="12244" x="1585913" y="2506663"/>
          <p14:tracePt t="12251" x="1595438" y="2506663"/>
          <p14:tracePt t="12260" x="1614488" y="2497138"/>
          <p14:tracePt t="12266" x="1624013" y="2487613"/>
          <p14:tracePt t="12273" x="1643063" y="2478088"/>
          <p14:tracePt t="12280" x="1662113" y="2459038"/>
          <p14:tracePt t="12287" x="1671638" y="2439988"/>
          <p14:tracePt t="12295" x="1698625" y="2430463"/>
          <p14:tracePt t="12302" x="1727200" y="2403475"/>
          <p14:tracePt t="12310" x="1746250" y="2384425"/>
          <p14:tracePt t="12317" x="1765300" y="2374900"/>
          <p14:tracePt t="12327" x="1784350" y="2355850"/>
          <p14:tracePt t="12332" x="1801813" y="2346325"/>
          <p14:tracePt t="12339" x="1811338" y="2327275"/>
          <p14:tracePt t="12346" x="1839913" y="2317750"/>
          <p14:tracePt t="12354" x="1849438" y="2308225"/>
          <p14:tracePt t="12361" x="1858963" y="2300288"/>
          <p14:tracePt t="12369" x="1887538" y="2290763"/>
          <p14:tracePt t="12377" x="1897063" y="2281238"/>
          <p14:tracePt t="12383" x="1914525" y="2271713"/>
          <p14:tracePt t="12393" x="1933575" y="2262188"/>
          <p14:tracePt t="12398" x="1962150" y="2252663"/>
          <p14:tracePt t="12405" x="1981200" y="2243138"/>
          <p14:tracePt t="12413" x="1990725" y="2243138"/>
          <p14:tracePt t="12420" x="2017713" y="2243138"/>
          <p14:tracePt t="12428" x="2036763" y="2233613"/>
          <p14:tracePt t="12435" x="2065338" y="2233613"/>
          <p14:tracePt t="12443" x="2093913" y="2224088"/>
          <p14:tracePt t="12450" x="2112963" y="2224088"/>
          <p14:tracePt t="12460" x="2130425" y="2224088"/>
          <p14:tracePt t="12465" x="2159000" y="2224088"/>
          <p14:tracePt t="12472" x="2178050" y="2224088"/>
          <p14:tracePt t="12479" x="2197100" y="2224088"/>
          <p14:tracePt t="12487" x="2225675" y="2233613"/>
          <p14:tracePt t="12494" x="2252663" y="2233613"/>
          <p14:tracePt t="12502" x="2281238" y="2233613"/>
          <p14:tracePt t="12510" x="2300288" y="2243138"/>
          <p14:tracePt t="12517" x="2319338" y="2252663"/>
          <p14:tracePt t="12526" x="2338388" y="2262188"/>
          <p14:tracePt t="12531" x="2346325" y="2262188"/>
          <p14:tracePt t="12538" x="2365375" y="2271713"/>
          <p14:tracePt t="12546" x="2374900" y="2281238"/>
          <p14:tracePt t="12553" x="2384425" y="2281238"/>
          <p14:tracePt t="12561" x="2393950" y="2281238"/>
          <p14:tracePt t="12568" x="2403475" y="2290763"/>
          <p14:tracePt t="12576" x="2413000" y="2290763"/>
          <p14:tracePt t="12592" x="2422525" y="2300288"/>
          <p14:tracePt t="12612" x="2432050" y="2300288"/>
          <p14:tracePt t="12701" x="2441575" y="2300288"/>
          <p14:tracePt t="12738" x="2449513" y="2300288"/>
          <p14:tracePt t="12745" x="2468563" y="2300288"/>
          <p14:tracePt t="12752" x="2497138" y="2300288"/>
          <p14:tracePt t="12760" x="2544763" y="2300288"/>
          <p14:tracePt t="12767" x="2590800" y="2300288"/>
          <p14:tracePt t="12776" x="2667000" y="2300288"/>
          <p14:tracePt t="12782" x="2751138" y="2290763"/>
          <p14:tracePt t="12790" x="2825750" y="2290763"/>
          <p14:tracePt t="12797" x="2900363" y="2281238"/>
          <p14:tracePt t="12804" x="2976563" y="2271713"/>
          <p14:tracePt t="12811" x="3060700" y="2271713"/>
          <p14:tracePt t="12819" x="3125788" y="2271713"/>
          <p14:tracePt t="12827" x="3201988" y="2271713"/>
          <p14:tracePt t="12834" x="3248025" y="2271713"/>
          <p14:tracePt t="12843" x="3305175" y="2271713"/>
          <p14:tracePt t="12848" x="3341688" y="2271713"/>
          <p14:tracePt t="12856" x="3370263" y="2271713"/>
          <p14:tracePt t="12863" x="3398838" y="2271713"/>
          <p14:tracePt t="12870" x="3427413" y="2271713"/>
          <p14:tracePt t="12878" x="3454400" y="2262188"/>
          <p14:tracePt t="12894" x="3502025" y="2252663"/>
          <p14:tracePt t="12900" x="3521075" y="2252663"/>
          <p14:tracePt t="12909" x="3538538" y="2252663"/>
          <p14:tracePt t="12915" x="3548063" y="2252663"/>
          <p14:tracePt t="12922" x="3557588" y="2252663"/>
          <p14:tracePt t="12930" x="3567113" y="2252663"/>
          <p14:tracePt t="12944" x="3576638" y="2252663"/>
          <p14:tracePt t="12960" x="3586163" y="2252663"/>
          <p14:tracePt t="12966" x="3595688" y="2252663"/>
          <p14:tracePt t="12988" x="3605213" y="2252663"/>
          <p14:tracePt t="13011" x="3614738" y="2252663"/>
          <p14:tracePt t="13726" x="3633788" y="2252663"/>
          <p14:tracePt t="13734" x="3660775" y="2252663"/>
          <p14:tracePt t="13742" x="3689350" y="2243138"/>
          <p14:tracePt t="13748" x="3708400" y="2243138"/>
          <p14:tracePt t="13758" x="3727450" y="2233613"/>
          <p14:tracePt t="13763" x="3756025" y="2224088"/>
          <p14:tracePt t="13770" x="3783013" y="2224088"/>
          <p14:tracePt t="13778" x="3811588" y="2224088"/>
          <p14:tracePt t="13785" x="3849688" y="2214563"/>
          <p14:tracePt t="13792" x="3876675" y="2214563"/>
          <p14:tracePt t="13800" x="3905250" y="2205038"/>
          <p14:tracePt t="13809" x="3943350" y="2197100"/>
          <p14:tracePt t="13815" x="3962400" y="2197100"/>
          <p14:tracePt t="13822" x="3971925" y="2197100"/>
          <p14:tracePt t="13829" x="3979863" y="2187575"/>
          <p14:tracePt t="13837" x="3998913" y="2187575"/>
          <p14:tracePt t="13844" x="4008438" y="2187575"/>
          <p14:tracePt t="13851" x="4017963" y="2187575"/>
          <p14:tracePt t="13875" x="4027488" y="2187575"/>
          <p14:tracePt t="15334" x="4092575" y="2168525"/>
          <p14:tracePt t="15342" x="4195763" y="2139950"/>
          <p14:tracePt t="15349" x="4318000" y="2111375"/>
          <p14:tracePt t="15357" x="4524375" y="2055813"/>
          <p14:tracePt t="15363" x="4787900" y="2008188"/>
          <p14:tracePt t="15373" x="5041900" y="1971675"/>
          <p14:tracePt t="15379" x="5303838" y="1943100"/>
          <p14:tracePt t="15386" x="5595938" y="1905000"/>
          <p14:tracePt t="15393" x="5857875" y="1876425"/>
          <p14:tracePt t="15401" x="6102350" y="1849438"/>
          <p14:tracePt t="15408" x="6411913" y="1849438"/>
          <p14:tracePt t="15415" x="6694488" y="1849438"/>
          <p14:tracePt t="15423" x="6881813" y="1858963"/>
          <p14:tracePt t="15430" x="7059613" y="1868488"/>
          <p14:tracePt t="15440" x="7256463" y="1895475"/>
          <p14:tracePt t="15445" x="7426325" y="1914525"/>
          <p14:tracePt t="15452" x="7529513" y="1933575"/>
          <p14:tracePt t="15459" x="7613650" y="1952625"/>
          <p14:tracePt t="15467" x="7678738" y="1971675"/>
          <p14:tracePt t="15474" x="7745413" y="2008188"/>
          <p14:tracePt t="15482" x="7800975" y="2027238"/>
          <p14:tracePt t="15490" x="7858125" y="2046288"/>
          <p14:tracePt t="15497" x="7904163" y="2065338"/>
          <p14:tracePt t="15506" x="7932738" y="2092325"/>
          <p14:tracePt t="15511" x="7951788" y="2101850"/>
          <p14:tracePt t="15519" x="7980363" y="2111375"/>
          <p14:tracePt t="15526" x="7999413" y="2130425"/>
          <p14:tracePt t="15533" x="8016875" y="2139950"/>
          <p14:tracePt t="15541" x="8026400" y="2149475"/>
          <p14:tracePt t="15548" x="8045450" y="2168525"/>
          <p14:tracePt t="15563" x="8054975" y="2178050"/>
          <p14:tracePt t="15570" x="8064500" y="2187575"/>
          <p14:tracePt t="15577" x="8074025" y="2187575"/>
          <p14:tracePt t="15592" x="8074025" y="2197100"/>
          <p14:tracePt t="15600" x="8083550" y="2197100"/>
          <p14:tracePt t="15607" x="8093075" y="2197100"/>
          <p14:tracePt t="16013" x="8074025" y="2214563"/>
          <p14:tracePt t="16022" x="8035925" y="2224088"/>
          <p14:tracePt t="16029" x="8007350" y="2262188"/>
          <p14:tracePt t="16036" x="7951788" y="2290763"/>
          <p14:tracePt t="16043" x="7894638" y="2317750"/>
          <p14:tracePt t="16050" x="7839075" y="2355850"/>
          <p14:tracePt t="16058" x="7783513" y="2393950"/>
          <p14:tracePt t="16065" x="7726363" y="2420938"/>
          <p14:tracePt t="16074" x="7670800" y="2449513"/>
          <p14:tracePt t="16080" x="7632700" y="2478088"/>
          <p14:tracePt t="16090" x="7594600" y="2497138"/>
          <p14:tracePt t="16094" x="7566025" y="2524125"/>
          <p14:tracePt t="16102" x="7529513" y="2543175"/>
          <p14:tracePt t="16110" x="7500938" y="2562225"/>
          <p14:tracePt t="16117" x="7481888" y="2581275"/>
          <p14:tracePt t="16124" x="7454900" y="2581275"/>
          <p14:tracePt t="16132" x="7445375" y="2590800"/>
          <p14:tracePt t="16141" x="7435850" y="2600325"/>
          <p14:tracePt t="16146" x="7416800" y="2609850"/>
          <p14:tracePt t="16157" x="7407275" y="2619375"/>
          <p14:tracePt t="16161" x="7397750" y="2619375"/>
          <p14:tracePt t="16168" x="7378700" y="2619375"/>
          <p14:tracePt t="16176" x="7369175" y="2627313"/>
          <p14:tracePt t="16183" x="7359650" y="2627313"/>
          <p14:tracePt t="16191" x="7359650" y="2636838"/>
          <p14:tracePt t="16198" x="7342188" y="2636838"/>
          <p14:tracePt t="16213" x="7332663" y="2646363"/>
          <p14:tracePt t="16224" x="7323138" y="2655888"/>
          <p14:tracePt t="16235" x="7313613" y="2655888"/>
          <p14:tracePt t="16258" x="7304088" y="2655888"/>
          <p14:tracePt t="16905" x="7294563" y="2655888"/>
          <p14:tracePt t="16912" x="7294563" y="2665413"/>
          <p14:tracePt t="16928" x="7275513" y="2665413"/>
          <p14:tracePt t="16935" x="7275513" y="2674938"/>
          <p14:tracePt t="16942" x="7265988" y="2674938"/>
          <p14:tracePt t="16957" x="7265988" y="2684463"/>
          <p14:tracePt t="16964" x="7256463" y="2684463"/>
          <p14:tracePt t="16972" x="7256463" y="2693988"/>
          <p14:tracePt t="16988" x="7246938" y="2693988"/>
          <p14:tracePt t="17001" x="7239000" y="2693988"/>
          <p14:tracePt t="17031" x="7229475" y="2693988"/>
          <p14:tracePt t="17097" x="7219950" y="2703513"/>
          <p14:tracePt t="17119" x="7210425" y="2703513"/>
          <p14:tracePt t="17127" x="7200900" y="2713038"/>
          <p14:tracePt t="17141" x="7191375" y="2713038"/>
          <p14:tracePt t="17149" x="7181850" y="2732088"/>
          <p14:tracePt t="17156" x="7162800" y="2740025"/>
          <p14:tracePt t="17163" x="7153275" y="2740025"/>
          <p14:tracePt t="17172" x="7143750" y="2759075"/>
          <p14:tracePt t="17178" x="7116763" y="2759075"/>
          <p14:tracePt t="17188" x="7097713" y="2768600"/>
          <p14:tracePt t="17193" x="7069138" y="2787650"/>
          <p14:tracePt t="17200" x="7040563" y="2787650"/>
          <p14:tracePt t="17208" x="7013575" y="2787650"/>
          <p14:tracePt t="17215" x="6985000" y="2797175"/>
          <p14:tracePt t="17223" x="6956425" y="2797175"/>
          <p14:tracePt t="17230" x="6937375" y="2797175"/>
          <p14:tracePt t="17239" x="6918325" y="2797175"/>
          <p14:tracePt t="17245" x="6900863" y="2797175"/>
          <p14:tracePt t="17254" x="6881813" y="2797175"/>
          <p14:tracePt t="17260" x="6862763" y="2797175"/>
          <p14:tracePt t="17267" x="6843713" y="2797175"/>
          <p14:tracePt t="17274" x="6824663" y="2797175"/>
          <p14:tracePt t="17281" x="6805613" y="2797175"/>
          <p14:tracePt t="17289" x="6778625" y="2797175"/>
          <p14:tracePt t="17296" x="6750050" y="2797175"/>
          <p14:tracePt t="17305" x="6702425" y="2797175"/>
          <p14:tracePt t="17311" x="6627813" y="2797175"/>
          <p14:tracePt t="17319" x="6562725" y="2787650"/>
          <p14:tracePt t="17326" x="6505575" y="2787650"/>
          <p14:tracePt t="17333" x="6469063" y="2787650"/>
          <p14:tracePt t="17341" x="6440488" y="2787650"/>
          <p14:tracePt t="17348" x="6411913" y="2787650"/>
          <p14:tracePt t="17355" x="6402388" y="2787650"/>
          <p14:tracePt t="17363" x="6383338" y="2787650"/>
          <p14:tracePt t="17371" x="6373813" y="2787650"/>
          <p14:tracePt t="17378" x="6365875" y="2787650"/>
          <p14:tracePt t="17385" x="6356350" y="2787650"/>
          <p14:tracePt t="17407" x="6346825" y="2787650"/>
          <p14:tracePt t="17429" x="6337300" y="2787650"/>
          <p14:tracePt t="22012" x="6289675" y="2787650"/>
          <p14:tracePt t="22019" x="6196013" y="2806700"/>
          <p14:tracePt t="22026" x="6092825" y="2835275"/>
          <p14:tracePt t="22035" x="5989638" y="2852738"/>
          <p14:tracePt t="22041" x="5905500" y="2871788"/>
          <p14:tracePt t="22049" x="5811838" y="2881313"/>
          <p14:tracePt t="22056" x="5716588" y="2890838"/>
          <p14:tracePt t="22062" x="5613400" y="2890838"/>
          <p14:tracePt t="22070" x="5510213" y="2890838"/>
          <p14:tracePt t="22077" x="5426075" y="2890838"/>
          <p14:tracePt t="22085" x="5351463" y="2890838"/>
          <p14:tracePt t="22092" x="5284788" y="2890838"/>
          <p14:tracePt t="22101" x="5229225" y="2881313"/>
          <p14:tracePt t="22107" x="5191125" y="2871788"/>
          <p14:tracePt t="22114" x="5154613" y="2852738"/>
          <p14:tracePt t="22121" x="5097463" y="2825750"/>
          <p14:tracePt t="22129" x="5060950" y="2816225"/>
          <p14:tracePt t="22136" x="5032375" y="2797175"/>
          <p14:tracePt t="22143" x="4994275" y="2759075"/>
          <p14:tracePt t="22151" x="4965700" y="2740025"/>
          <p14:tracePt t="22158" x="4948238" y="2722563"/>
          <p14:tracePt t="22167" x="4919663" y="2693988"/>
          <p14:tracePt t="22173" x="4900613" y="2674938"/>
          <p14:tracePt t="22180" x="4872038" y="2636838"/>
          <p14:tracePt t="22188" x="4852988" y="2619375"/>
          <p14:tracePt t="22195" x="4835525" y="2590800"/>
          <p14:tracePt t="22203" x="4806950" y="2543175"/>
          <p14:tracePt t="22210" x="4778375" y="2497138"/>
          <p14:tracePt t="22218" x="4749800" y="2459038"/>
          <p14:tracePt t="22225" x="4722813" y="2384425"/>
          <p14:tracePt t="22234" x="4703763" y="2336800"/>
          <p14:tracePt t="22239" x="4675188" y="2290763"/>
          <p14:tracePt t="22246" x="4656138" y="2233613"/>
          <p14:tracePt t="22253" x="4646613" y="2197100"/>
          <p14:tracePt t="22261" x="4619625" y="2139950"/>
          <p14:tracePt t="22268" x="4600575" y="2084388"/>
          <p14:tracePt t="22276" x="4581525" y="2027238"/>
          <p14:tracePt t="22284" x="4562475" y="1952625"/>
          <p14:tracePt t="22290" x="4543425" y="1876425"/>
          <p14:tracePt t="22300" x="4533900" y="1811338"/>
          <p14:tracePt t="22305" x="4524375" y="1746250"/>
          <p14:tracePt t="22313" x="4506913" y="1689100"/>
          <p14:tracePt t="22320" x="4506913" y="1643063"/>
          <p14:tracePt t="22327" x="4497388" y="1595438"/>
          <p14:tracePt t="22335" x="4487863" y="1557338"/>
          <p14:tracePt t="22342" x="4487863" y="1530350"/>
          <p14:tracePt t="22350" x="4478338" y="1492250"/>
          <p14:tracePt t="22357" x="4468813" y="1463675"/>
          <p14:tracePt t="22367" x="4468813" y="1436688"/>
          <p14:tracePt t="22372" x="4459288" y="1408113"/>
          <p14:tracePt t="22379" x="4459288" y="1370013"/>
          <p14:tracePt t="22386" x="4449763" y="1341438"/>
          <p14:tracePt t="22393" x="4440238" y="1323975"/>
          <p14:tracePt t="22401" x="4440238" y="1304925"/>
          <p14:tracePt t="22408" x="4440238" y="1295400"/>
          <p14:tracePt t="22417" x="4440238" y="1276350"/>
          <p14:tracePt t="22433" x="4440238" y="1266825"/>
          <p14:tracePt t="22438" x="4440238" y="1257300"/>
          <p14:tracePt t="22445" x="4440238" y="1247775"/>
          <p14:tracePt t="22460" x="4440238" y="1238250"/>
          <p14:tracePt t="22475" x="4440238" y="1230313"/>
          <p14:tracePt t="22490" x="4440238" y="1220788"/>
          <p14:tracePt t="22512" x="4440238" y="1211263"/>
          <p14:tracePt t="22534" x="4440238" y="1201738"/>
          <p14:tracePt t="22615" x="4440238" y="1192213"/>
          <p14:tracePt t="22622" x="4449763" y="1182688"/>
          <p14:tracePt t="22637" x="4459288" y="1182688"/>
          <p14:tracePt t="22645" x="4468813" y="1173163"/>
          <p14:tracePt t="22659" x="4478338" y="1173163"/>
          <p14:tracePt t="22682" x="4487863" y="1173163"/>
          <p14:tracePt t="22703" x="4497388" y="1173163"/>
          <p14:tracePt t="22725" x="4506913" y="1182688"/>
          <p14:tracePt t="22733" x="4516438" y="1192213"/>
          <p14:tracePt t="22740" x="4516438" y="1211263"/>
          <p14:tracePt t="22749" x="4524375" y="1238250"/>
          <p14:tracePt t="22755" x="4524375" y="1257300"/>
          <p14:tracePt t="22762" x="4533900" y="1285875"/>
          <p14:tracePt t="22770" x="4543425" y="1323975"/>
          <p14:tracePt t="22777" x="4543425" y="1360488"/>
          <p14:tracePt t="22785" x="4543425" y="1389063"/>
          <p14:tracePt t="22792" x="4552950" y="1446213"/>
          <p14:tracePt t="22800" x="4552950" y="1482725"/>
          <p14:tracePt t="22807" x="4552950" y="1530350"/>
          <p14:tracePt t="22816" x="4552950" y="1595438"/>
          <p14:tracePt t="22822" x="4552950" y="1660525"/>
          <p14:tracePt t="22829" x="4552950" y="1727200"/>
          <p14:tracePt t="22836" x="4552950" y="1765300"/>
          <p14:tracePt t="22844" x="4552950" y="1801813"/>
          <p14:tracePt t="22851" x="4552950" y="1830388"/>
          <p14:tracePt t="22858" x="4552950" y="1849438"/>
          <p14:tracePt t="22867" x="4552950" y="1876425"/>
          <p14:tracePt t="22873" x="4552950" y="1905000"/>
          <p14:tracePt t="22884" x="4552950" y="1933575"/>
          <p14:tracePt t="22888" x="4552950" y="1962150"/>
          <p14:tracePt t="22895" x="4543425" y="1998663"/>
          <p14:tracePt t="22903" x="4543425" y="2055813"/>
          <p14:tracePt t="22910" x="4543425" y="2120900"/>
          <p14:tracePt t="22917" x="4543425" y="2168525"/>
          <p14:tracePt t="22925" x="4543425" y="2214563"/>
          <p14:tracePt t="22933" x="4543425" y="2271713"/>
          <p14:tracePt t="22940" x="4543425" y="2308225"/>
          <p14:tracePt t="22949" x="4543425" y="2346325"/>
          <p14:tracePt t="22954" x="4543425" y="2374900"/>
          <p14:tracePt t="22962" x="4543425" y="2411413"/>
          <p14:tracePt t="22969" x="4543425" y="2449513"/>
          <p14:tracePt t="22976" x="4543425" y="2478088"/>
          <p14:tracePt t="22984" x="4552950" y="2533650"/>
          <p14:tracePt t="22991" x="4562475" y="2571750"/>
          <p14:tracePt t="23000" x="4562475" y="2636838"/>
          <p14:tracePt t="23006" x="4572000" y="2684463"/>
          <p14:tracePt t="23016" x="4581525" y="2749550"/>
          <p14:tracePt t="23021" x="4591050" y="2806700"/>
          <p14:tracePt t="23028" x="4610100" y="2871788"/>
          <p14:tracePt t="23035" x="4627563" y="2938463"/>
          <p14:tracePt t="23043" x="4646613" y="3003550"/>
          <p14:tracePt t="23050" x="4665663" y="3059113"/>
          <p14:tracePt t="23057" x="4675188" y="3106738"/>
          <p14:tracePt t="23066" x="4684713" y="3135313"/>
          <p14:tracePt t="23072" x="4703763" y="3171825"/>
          <p14:tracePt t="23082" x="4703763" y="3190875"/>
          <p14:tracePt t="23087" x="4713288" y="3209925"/>
          <p14:tracePt t="23094" x="4732338" y="3219450"/>
          <p14:tracePt t="23102" x="4732338" y="3238500"/>
          <p14:tracePt t="23109" x="4732338" y="3248025"/>
          <p14:tracePt t="23116" x="4740275" y="3257550"/>
          <p14:tracePt t="23124" x="4740275" y="3267075"/>
          <p14:tracePt t="23132" x="4749800" y="3275013"/>
          <p14:tracePt t="23153" x="4749800" y="3284538"/>
          <p14:tracePt t="23176" x="4749800" y="32940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B02E7D-133A-46B8-93E2-B74A62DA3FEA}"/>
              </a:ext>
            </a:extLst>
          </p:cNvPr>
          <p:cNvSpPr/>
          <p:nvPr/>
        </p:nvSpPr>
        <p:spPr>
          <a:xfrm>
            <a:off x="1292296" y="3763655"/>
            <a:ext cx="3491023" cy="1246495"/>
          </a:xfrm>
          <a:prstGeom prst="rect">
            <a:avLst/>
          </a:prstGeom>
        </p:spPr>
        <p:txBody>
          <a:bodyPr wrap="square">
            <a:spAutoFit/>
          </a:bodyPr>
          <a:lstStyle/>
          <a:p>
            <a:r>
              <a:rPr lang="en-US" sz="1500" dirty="0">
                <a:latin typeface="Arial" panose="020B0604020202020204" pitchFamily="34" charset="0"/>
                <a:cs typeface="Arial" panose="020B0604020202020204" pitchFamily="34" charset="0"/>
              </a:rPr>
              <a:t>The Dickey-Fuller test the time series is not considered stationary as Test Statistic greater than 1% Critical Value and we can see visually that there is an upwards trend.</a:t>
            </a:r>
          </a:p>
        </p:txBody>
      </p:sp>
      <p:sp>
        <p:nvSpPr>
          <p:cNvPr id="3" name="TextBox 2">
            <a:extLst>
              <a:ext uri="{FF2B5EF4-FFF2-40B4-BE49-F238E27FC236}">
                <a16:creationId xmlns:a16="http://schemas.microsoft.com/office/drawing/2014/main" id="{9F827515-987E-40C0-916D-6BC2F0E5D29C}"/>
              </a:ext>
            </a:extLst>
          </p:cNvPr>
          <p:cNvSpPr txBox="1"/>
          <p:nvPr/>
        </p:nvSpPr>
        <p:spPr>
          <a:xfrm>
            <a:off x="1676400" y="133350"/>
            <a:ext cx="6477000" cy="369332"/>
          </a:xfrm>
          <a:prstGeom prst="rect">
            <a:avLst/>
          </a:prstGeom>
          <a:noFill/>
        </p:spPr>
        <p:txBody>
          <a:bodyPr wrap="square" rtlCol="0">
            <a:spAutoFit/>
          </a:bodyPr>
          <a:lstStyle/>
          <a:p>
            <a:r>
              <a:rPr lang="en-US" b="1" u="sng" dirty="0">
                <a:latin typeface="Arial" panose="020B0604020202020204" pitchFamily="34" charset="0"/>
              </a:rPr>
              <a:t>Stationarity check using Rolling statistics and ADF test</a:t>
            </a:r>
          </a:p>
        </p:txBody>
      </p:sp>
      <p:pic>
        <p:nvPicPr>
          <p:cNvPr id="4" name="Picture 3">
            <a:extLst>
              <a:ext uri="{FF2B5EF4-FFF2-40B4-BE49-F238E27FC236}">
                <a16:creationId xmlns:a16="http://schemas.microsoft.com/office/drawing/2014/main" id="{D0E15576-78B1-4751-95F2-37746C6B480D}"/>
              </a:ext>
            </a:extLst>
          </p:cNvPr>
          <p:cNvPicPr>
            <a:picLocks noChangeAspect="1"/>
          </p:cNvPicPr>
          <p:nvPr/>
        </p:nvPicPr>
        <p:blipFill>
          <a:blip r:embed="rId4"/>
          <a:stretch>
            <a:fillRect/>
          </a:stretch>
        </p:blipFill>
        <p:spPr>
          <a:xfrm>
            <a:off x="1283436" y="618589"/>
            <a:ext cx="4173344" cy="2743200"/>
          </a:xfrm>
          <a:prstGeom prst="rect">
            <a:avLst/>
          </a:prstGeom>
        </p:spPr>
      </p:pic>
      <p:sp>
        <p:nvSpPr>
          <p:cNvPr id="5" name="TextBox 4">
            <a:extLst>
              <a:ext uri="{FF2B5EF4-FFF2-40B4-BE49-F238E27FC236}">
                <a16:creationId xmlns:a16="http://schemas.microsoft.com/office/drawing/2014/main" id="{E279BDA7-A31A-446F-AEFE-ED590BD26C35}"/>
              </a:ext>
            </a:extLst>
          </p:cNvPr>
          <p:cNvSpPr txBox="1"/>
          <p:nvPr/>
        </p:nvSpPr>
        <p:spPr>
          <a:xfrm>
            <a:off x="5791200" y="984812"/>
            <a:ext cx="2895600" cy="1323439"/>
          </a:xfrm>
          <a:prstGeom prst="rect">
            <a:avLst/>
          </a:prstGeom>
          <a:noFill/>
        </p:spPr>
        <p:txBody>
          <a:bodyPr wrap="square" rtlCol="0">
            <a:spAutoFit/>
          </a:bodyPr>
          <a:lstStyle/>
          <a:p>
            <a:pPr marL="285750" indent="-285750">
              <a:buFont typeface="Wingdings" panose="05000000000000000000" pitchFamily="2" charset="2"/>
              <a:buChar char="ü"/>
            </a:pPr>
            <a:r>
              <a:rPr lang="en-US" sz="1600" dirty="0">
                <a:latin typeface="Arial" panose="020B0604020202020204" pitchFamily="34" charset="0"/>
              </a:rPr>
              <a:t>Rolling mean has a </a:t>
            </a:r>
            <a:r>
              <a:rPr lang="en-US" sz="1600" b="1" dirty="0">
                <a:latin typeface="Arial" panose="020B0604020202020204" pitchFamily="34" charset="0"/>
              </a:rPr>
              <a:t>trend </a:t>
            </a:r>
            <a:r>
              <a:rPr lang="en-US" sz="1600" dirty="0">
                <a:latin typeface="Arial" panose="020B0604020202020204" pitchFamily="34" charset="0"/>
              </a:rPr>
              <a:t>component</a:t>
            </a:r>
          </a:p>
          <a:p>
            <a:pPr marL="285750" indent="-285750">
              <a:buFont typeface="Wingdings" panose="05000000000000000000" pitchFamily="2" charset="2"/>
              <a:buChar char="ü"/>
            </a:pPr>
            <a:r>
              <a:rPr lang="en-US" sz="1600" dirty="0">
                <a:latin typeface="Arial" panose="020B0604020202020204" pitchFamily="34" charset="0"/>
              </a:rPr>
              <a:t>Rolling standard deviation is fairly </a:t>
            </a:r>
            <a:r>
              <a:rPr lang="en-US" sz="1600" b="1" dirty="0">
                <a:latin typeface="Arial" panose="020B0604020202020204" pitchFamily="34" charset="0"/>
              </a:rPr>
              <a:t>constant </a:t>
            </a:r>
            <a:r>
              <a:rPr lang="en-US" sz="1600" dirty="0">
                <a:latin typeface="Arial" panose="020B0604020202020204" pitchFamily="34" charset="0"/>
              </a:rPr>
              <a:t>with time.</a:t>
            </a:r>
          </a:p>
        </p:txBody>
      </p:sp>
      <p:pic>
        <p:nvPicPr>
          <p:cNvPr id="6" name="Picture 5">
            <a:extLst>
              <a:ext uri="{FF2B5EF4-FFF2-40B4-BE49-F238E27FC236}">
                <a16:creationId xmlns:a16="http://schemas.microsoft.com/office/drawing/2014/main" id="{9DF11515-DB5D-4A07-8138-6E0F3E16868D}"/>
              </a:ext>
            </a:extLst>
          </p:cNvPr>
          <p:cNvPicPr>
            <a:picLocks noChangeAspect="1"/>
          </p:cNvPicPr>
          <p:nvPr/>
        </p:nvPicPr>
        <p:blipFill rotWithShape="1">
          <a:blip r:embed="rId5"/>
          <a:srcRect b="10375"/>
          <a:stretch/>
        </p:blipFill>
        <p:spPr>
          <a:xfrm>
            <a:off x="4969249" y="3477696"/>
            <a:ext cx="4174751" cy="1650483"/>
          </a:xfrm>
          <a:prstGeom prst="rect">
            <a:avLst/>
          </a:prstGeom>
        </p:spPr>
      </p:pic>
      <p:pic>
        <p:nvPicPr>
          <p:cNvPr id="7" name="Audio 6">
            <a:hlinkClick r:id="" action="ppaction://media"/>
            <a:extLst>
              <a:ext uri="{FF2B5EF4-FFF2-40B4-BE49-F238E27FC236}">
                <a16:creationId xmlns:a16="http://schemas.microsoft.com/office/drawing/2014/main" id="{A186637B-0AA5-44B2-AE2E-CEAB63BD53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271334974"/>
      </p:ext>
    </p:extLst>
  </p:cSld>
  <p:clrMapOvr>
    <a:masterClrMapping/>
  </p:clrMapOvr>
  <mc:AlternateContent xmlns:mc="http://schemas.openxmlformats.org/markup-compatibility/2006">
    <mc:Choice xmlns:p14="http://schemas.microsoft.com/office/powerpoint/2010/main" Requires="p14">
      <p:transition spd="slow" p14:dur="2000" advTm="45451"/>
    </mc:Choice>
    <mc:Fallback>
      <p:transition spd="slow" advTm="45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3470" x="4778375" y="3294063"/>
          <p14:tracePt t="3478" x="4835525" y="3257550"/>
          <p14:tracePt t="3486" x="4910138" y="3238500"/>
          <p14:tracePt t="3493" x="4994275" y="3209925"/>
          <p14:tracePt t="3504" x="5068888" y="3181350"/>
          <p14:tracePt t="3509" x="5172075" y="3162300"/>
          <p14:tracePt t="3515" x="5248275" y="3125788"/>
          <p14:tracePt t="3522" x="5341938" y="3097213"/>
          <p14:tracePt t="3529" x="5445125" y="3078163"/>
          <p14:tracePt t="3536" x="5548313" y="3051175"/>
          <p14:tracePt t="3544" x="5641975" y="3032125"/>
          <p14:tracePt t="3552" x="5745163" y="3003550"/>
          <p14:tracePt t="3558" x="5848350" y="2984500"/>
          <p14:tracePt t="3566" x="5924550" y="2965450"/>
          <p14:tracePt t="3573" x="6027738" y="2946400"/>
          <p14:tracePt t="3580" x="6130925" y="2928938"/>
          <p14:tracePt t="3588" x="6234113" y="2900363"/>
          <p14:tracePt t="3595" x="6327775" y="2871788"/>
          <p14:tracePt t="3602" x="6411913" y="2843213"/>
          <p14:tracePt t="3610" x="6469063" y="2825750"/>
          <p14:tracePt t="3620" x="6534150" y="2806700"/>
          <p14:tracePt t="3624" x="6589713" y="2787650"/>
          <p14:tracePt t="3632" x="6637338" y="2778125"/>
          <p14:tracePt t="3639" x="6694488" y="2759075"/>
          <p14:tracePt t="3646" x="6740525" y="2759075"/>
          <p14:tracePt t="3654" x="6778625" y="2749550"/>
          <p14:tracePt t="3661" x="6815138" y="2732088"/>
          <p14:tracePt t="3668" x="6853238" y="2722563"/>
          <p14:tracePt t="3676" x="6872288" y="2713038"/>
          <p14:tracePt t="3685" x="6891338" y="2713038"/>
          <p14:tracePt t="3691" x="6910388" y="2713038"/>
          <p14:tracePt t="3698" x="6927850" y="2703513"/>
          <p14:tracePt t="3705" x="6946900" y="2703513"/>
          <p14:tracePt t="3720" x="6956425" y="2703513"/>
          <p14:tracePt t="3728" x="6965950" y="2703513"/>
          <p14:tracePt t="3750" x="6975475" y="2703513"/>
          <p14:tracePt t="3765" x="6985000" y="2703513"/>
          <p14:tracePt t="10515" x="6975475" y="2703513"/>
          <p14:tracePt t="10529" x="6965950" y="2713038"/>
          <p14:tracePt t="10536" x="6956425" y="2713038"/>
          <p14:tracePt t="10545" x="6946900" y="2713038"/>
          <p14:tracePt t="10551" x="6937375" y="2722563"/>
          <p14:tracePt t="10566" x="6927850" y="2722563"/>
          <p14:tracePt t="10573" x="6918325" y="2732088"/>
          <p14:tracePt t="10581" x="6910388" y="2740025"/>
          <p14:tracePt t="10596" x="6900863" y="2740025"/>
          <p14:tracePt t="10603" x="6900863" y="2749550"/>
          <p14:tracePt t="10618" x="6891338" y="2749550"/>
          <p14:tracePt t="10625" x="6881813" y="2749550"/>
          <p14:tracePt t="10647" x="6872288" y="2749550"/>
          <p14:tracePt t="10669" x="6862763" y="2749550"/>
          <p14:tracePt t="10706" x="6853238" y="2749550"/>
          <p14:tracePt t="10765" x="6843713" y="2749550"/>
          <p14:tracePt t="10772" x="6843713" y="2759075"/>
          <p14:tracePt t="10787" x="6834188" y="2768600"/>
          <p14:tracePt t="10795" x="6824663" y="2768600"/>
          <p14:tracePt t="10802" x="6815138" y="2768600"/>
          <p14:tracePt t="10811" x="6797675" y="2778125"/>
          <p14:tracePt t="10817" x="6788150" y="2787650"/>
          <p14:tracePt t="10824" x="6778625" y="2787650"/>
          <p14:tracePt t="10831" x="6769100" y="2787650"/>
          <p14:tracePt t="10839" x="6750050" y="2787650"/>
          <p14:tracePt t="10846" x="6740525" y="2787650"/>
          <p14:tracePt t="10854" x="6721475" y="2787650"/>
          <p14:tracePt t="10861" x="6711950" y="2787650"/>
          <p14:tracePt t="10869" x="6684963" y="2787650"/>
          <p14:tracePt t="10878" x="6665913" y="2787650"/>
          <p14:tracePt t="10894" x="6608763" y="2787650"/>
          <p14:tracePt t="10898" x="6572250" y="2787650"/>
          <p14:tracePt t="10905" x="6534150" y="2787650"/>
          <p14:tracePt t="10913" x="6505575" y="2787650"/>
          <p14:tracePt t="10920" x="6477000" y="2787650"/>
          <p14:tracePt t="10928" x="6440488" y="2787650"/>
          <p14:tracePt t="10935" x="6402388" y="2787650"/>
          <p14:tracePt t="10944" x="6373813" y="2787650"/>
          <p14:tracePt t="10950" x="6327775" y="2787650"/>
          <p14:tracePt t="10957" x="6289675" y="2787650"/>
          <p14:tracePt t="10964" x="6253163" y="2787650"/>
          <p14:tracePt t="10972" x="6186488" y="2778125"/>
          <p14:tracePt t="10979" x="6121400" y="2768600"/>
          <p14:tracePt t="10986" x="6054725" y="2749550"/>
          <p14:tracePt t="10994" x="5989638" y="2749550"/>
          <p14:tracePt t="11001" x="5915025" y="2740025"/>
          <p14:tracePt t="11011" x="5857875" y="2732088"/>
          <p14:tracePt t="11016" x="5792788" y="2713038"/>
          <p14:tracePt t="11023" x="5745163" y="2703513"/>
          <p14:tracePt t="11031" x="5680075" y="2703513"/>
          <p14:tracePt t="11038" x="5613400" y="2684463"/>
          <p14:tracePt t="11046" x="5548313" y="2674938"/>
          <p14:tracePt t="11053" x="5492750" y="2655888"/>
          <p14:tracePt t="11061" x="5435600" y="2646363"/>
          <p14:tracePt t="11068" x="5397500" y="2636838"/>
          <p14:tracePt t="11078" x="5351463" y="2627313"/>
          <p14:tracePt t="11082" x="5313363" y="2609850"/>
          <p14:tracePt t="11090" x="5284788" y="2609850"/>
          <p14:tracePt t="11097" x="5267325" y="2600325"/>
          <p14:tracePt t="11104" x="5248275" y="2600325"/>
          <p14:tracePt t="11112" x="5238750" y="2600325"/>
          <p14:tracePt t="11119" x="5219700" y="2590800"/>
          <p14:tracePt t="11127" x="5210175" y="2581275"/>
          <p14:tracePt t="11134" x="5200650" y="2581275"/>
          <p14:tracePt t="11144" x="5191125" y="2581275"/>
          <p14:tracePt t="11149" x="5181600" y="2581275"/>
          <p14:tracePt t="11156" x="5172075" y="2581275"/>
          <p14:tracePt t="12772" x="5164138" y="2552700"/>
          <p14:tracePt t="12779" x="5145088" y="2497138"/>
          <p14:tracePt t="12787" x="5097463" y="2411413"/>
          <p14:tracePt t="12794" x="5068888" y="2336800"/>
          <p14:tracePt t="12801" x="5032375" y="2271713"/>
          <p14:tracePt t="12809" x="4994275" y="2187575"/>
          <p14:tracePt t="12816" x="4938713" y="2092325"/>
          <p14:tracePt t="12826" x="4891088" y="1989138"/>
          <p14:tracePt t="12831" x="4826000" y="1885950"/>
          <p14:tracePt t="12838" x="4759325" y="1782763"/>
          <p14:tracePt t="12845" x="4703763" y="1689100"/>
          <p14:tracePt t="12853" x="4646613" y="1604963"/>
          <p14:tracePt t="12860" x="4591050" y="1530350"/>
          <p14:tracePt t="12868" x="4543425" y="1473200"/>
          <p14:tracePt t="12876" x="4468813" y="1408113"/>
          <p14:tracePt t="12882" x="4394200" y="1360488"/>
          <p14:tracePt t="12893" x="4327525" y="1323975"/>
          <p14:tracePt t="12897" x="4252913" y="1295400"/>
          <p14:tracePt t="12905" x="4178300" y="1276350"/>
          <p14:tracePt t="12912" x="4130675" y="1276350"/>
          <p14:tracePt t="12919" x="4065588" y="1276350"/>
          <p14:tracePt t="12927" x="3998913" y="1276350"/>
          <p14:tracePt t="12934" x="3933825" y="1285875"/>
          <p14:tracePt t="12942" x="3859213" y="1304925"/>
          <p14:tracePt t="12949" x="3783013" y="1323975"/>
          <p14:tracePt t="12956" x="3698875" y="1360488"/>
          <p14:tracePt t="12964" x="3633788" y="1398588"/>
          <p14:tracePt t="12971" x="3567113" y="1436688"/>
          <p14:tracePt t="12978" x="3492500" y="1501775"/>
          <p14:tracePt t="12986" x="3435350" y="1557338"/>
          <p14:tracePt t="12993" x="3379788" y="1614488"/>
          <p14:tracePt t="13000" x="3332163" y="1670050"/>
          <p14:tracePt t="13009" x="3286125" y="1717675"/>
          <p14:tracePt t="13015" x="3248025" y="1755775"/>
          <p14:tracePt t="13023" x="3228975" y="1782763"/>
          <p14:tracePt t="13030" x="3201988" y="1820863"/>
          <p14:tracePt t="13037" x="3182938" y="1839913"/>
          <p14:tracePt t="13045" x="3182938" y="1858963"/>
          <p14:tracePt t="13052" x="3163888" y="1876425"/>
          <p14:tracePt t="13059" x="3154363" y="1905000"/>
          <p14:tracePt t="13067" x="3154363" y="1933575"/>
          <p14:tracePt t="13076" x="3154363" y="1962150"/>
          <p14:tracePt t="13082" x="3154363" y="1998663"/>
          <p14:tracePt t="13089" x="3154363" y="2027238"/>
          <p14:tracePt t="13097" x="3173413" y="2046288"/>
          <p14:tracePt t="13104" x="3192463" y="2074863"/>
          <p14:tracePt t="13111" x="3219450" y="2111375"/>
          <p14:tracePt t="13118" x="3228975" y="2120900"/>
          <p14:tracePt t="13126" x="3267075" y="2149475"/>
          <p14:tracePt t="13133" x="3286125" y="2168525"/>
          <p14:tracePt t="13142" x="3314700" y="2187575"/>
          <p14:tracePt t="13148" x="3351213" y="2197100"/>
          <p14:tracePt t="13156" x="3389313" y="2214563"/>
          <p14:tracePt t="13162" x="3417888" y="2233613"/>
          <p14:tracePt t="13170" x="3473450" y="2252663"/>
          <p14:tracePt t="13178" x="3502025" y="2252663"/>
          <p14:tracePt t="13185" x="3548063" y="2262188"/>
          <p14:tracePt t="13192" x="3576638" y="2262188"/>
          <p14:tracePt t="13199" x="3624263" y="2262188"/>
          <p14:tracePt t="13209" x="3643313" y="2262188"/>
          <p14:tracePt t="13214" x="3670300" y="2262188"/>
          <p14:tracePt t="13221" x="3698875" y="2262188"/>
          <p14:tracePt t="13229" x="3727450" y="2262188"/>
          <p14:tracePt t="13237" x="3746500" y="2262188"/>
          <p14:tracePt t="13244" x="3763963" y="2262188"/>
          <p14:tracePt t="13251" x="3773488" y="2262188"/>
          <p14:tracePt t="13259" x="3792538" y="2262188"/>
          <p14:tracePt t="13266" x="3802063" y="2262188"/>
          <p14:tracePt t="13276" x="3811588" y="2262188"/>
          <p14:tracePt t="13281" x="3821113" y="2262188"/>
          <p14:tracePt t="13295" x="3830638" y="2262188"/>
          <p14:tracePt t="13318" x="3840163" y="2262188"/>
          <p14:tracePt t="13326" x="3849688" y="2262188"/>
          <p14:tracePt t="13347" x="3859213" y="2262188"/>
          <p14:tracePt t="13576" x="3924300" y="2233613"/>
          <p14:tracePt t="13583" x="4027488" y="2205038"/>
          <p14:tracePt t="13592" x="4130675" y="2168525"/>
          <p14:tracePt t="13598" x="4233863" y="2120900"/>
          <p14:tracePt t="13605" x="4308475" y="2101850"/>
          <p14:tracePt t="13613" x="4375150" y="2084388"/>
          <p14:tracePt t="13620" x="4440238" y="2065338"/>
          <p14:tracePt t="13627" x="4506913" y="2055813"/>
          <p14:tracePt t="13635" x="4562475" y="2046288"/>
          <p14:tracePt t="13643" x="4600575" y="2036763"/>
          <p14:tracePt t="13649" x="4656138" y="2027238"/>
          <p14:tracePt t="13659" x="4703763" y="2027238"/>
          <p14:tracePt t="13664" x="4740275" y="2027238"/>
          <p14:tracePt t="13672" x="4778375" y="2027238"/>
          <p14:tracePt t="13679" x="4806950" y="2027238"/>
          <p14:tracePt t="13686" x="4835525" y="2027238"/>
          <p14:tracePt t="13694" x="4872038" y="2027238"/>
          <p14:tracePt t="13701" x="4891088" y="2036763"/>
          <p14:tracePt t="13709" x="4910138" y="2036763"/>
          <p14:tracePt t="13716" x="4929188" y="2046288"/>
          <p14:tracePt t="13725" x="4948238" y="2046288"/>
          <p14:tracePt t="13731" x="4965700" y="2046288"/>
          <p14:tracePt t="13738" x="4994275" y="2055813"/>
          <p14:tracePt t="13745" x="5003800" y="2065338"/>
          <p14:tracePt t="13753" x="5032375" y="2065338"/>
          <p14:tracePt t="13760" x="5041900" y="2074863"/>
          <p14:tracePt t="13767" x="5068888" y="2074863"/>
          <p14:tracePt t="13775" x="5097463" y="2074863"/>
          <p14:tracePt t="13782" x="5116513" y="2084388"/>
          <p14:tracePt t="13792" x="5145088" y="2092325"/>
          <p14:tracePt t="13797" x="5164138" y="2101850"/>
          <p14:tracePt t="13804" x="5181600" y="2101850"/>
          <p14:tracePt t="13812" x="5200650" y="2101850"/>
          <p14:tracePt t="13819" x="5229225" y="2111375"/>
          <p14:tracePt t="13827" x="5238750" y="2120900"/>
          <p14:tracePt t="13834" x="5257800" y="2120900"/>
          <p14:tracePt t="13842" x="5267325" y="2120900"/>
          <p14:tracePt t="13848" x="5284788" y="2130425"/>
          <p14:tracePt t="13864" x="5303838" y="2130425"/>
          <p14:tracePt t="13891" x="5313363" y="2130425"/>
          <p14:tracePt t="13900" x="5322888" y="2130425"/>
          <p14:tracePt t="13915" x="5332413" y="2130425"/>
          <p14:tracePt t="13925" x="5341938" y="2139950"/>
          <p14:tracePt t="14241" x="5435600" y="2101850"/>
          <p14:tracePt t="14248" x="5548313" y="2046288"/>
          <p14:tracePt t="14256" x="5680075" y="2008188"/>
          <p14:tracePt t="14263" x="5867400" y="1943100"/>
          <p14:tracePt t="14270" x="6073775" y="1868488"/>
          <p14:tracePt t="14277" x="6253163" y="1820863"/>
          <p14:tracePt t="14285" x="6402388" y="1782763"/>
          <p14:tracePt t="14293" x="6581775" y="1746250"/>
          <p14:tracePt t="14299" x="6750050" y="1717675"/>
          <p14:tracePt t="14309" x="6872288" y="1698625"/>
          <p14:tracePt t="14314" x="6975475" y="1689100"/>
          <p14:tracePt t="14322" x="7050088" y="1679575"/>
          <p14:tracePt t="14330" x="7153275" y="1670050"/>
          <p14:tracePt t="14336" x="7229475" y="1660525"/>
          <p14:tracePt t="14344" x="7304088" y="1660525"/>
          <p14:tracePt t="14351" x="7350125" y="1660525"/>
          <p14:tracePt t="14360" x="7407275" y="1660525"/>
          <p14:tracePt t="14366" x="7445375" y="1670050"/>
          <p14:tracePt t="14375" x="7472363" y="1670050"/>
          <p14:tracePt t="14380" x="7500938" y="1679575"/>
          <p14:tracePt t="14388" x="7519988" y="1679575"/>
          <p14:tracePt t="14395" x="7548563" y="1679575"/>
          <p14:tracePt t="14403" x="7558088" y="1689100"/>
          <p14:tracePt t="14410" x="7566025" y="1698625"/>
          <p14:tracePt t="14418" x="7575550" y="1698625"/>
          <p14:tracePt t="14426" x="7585075" y="1698625"/>
          <p14:tracePt t="14432" x="7594600" y="1698625"/>
          <p14:tracePt t="14447" x="7604125" y="1698625"/>
          <p14:tracePt t="14454" x="7613650" y="1698625"/>
          <p14:tracePt t="14462" x="7623175" y="1698625"/>
          <p14:tracePt t="14477" x="7632700" y="1698625"/>
          <p14:tracePt t="14484" x="7642225" y="1698625"/>
          <p14:tracePt t="14499" x="7661275" y="1698625"/>
          <p14:tracePt t="14510" x="7670800" y="1689100"/>
          <p14:tracePt t="14513" x="7688263" y="1689100"/>
          <p14:tracePt t="14521" x="7707313" y="1679575"/>
          <p14:tracePt t="14528" x="7726363" y="1670050"/>
          <p14:tracePt t="14536" x="7745413" y="1670050"/>
          <p14:tracePt t="14543" x="7773988" y="1652588"/>
          <p14:tracePt t="14550" x="7791450" y="1633538"/>
          <p14:tracePt t="14559" x="7820025" y="1624013"/>
          <p14:tracePt t="14565" x="7829550" y="1614488"/>
          <p14:tracePt t="14575" x="7848600" y="1614488"/>
          <p14:tracePt t="14579" x="7877175" y="1595438"/>
          <p14:tracePt t="14587" x="7886700" y="1585913"/>
          <p14:tracePt t="14594" x="7904163" y="1576388"/>
          <p14:tracePt t="14601" x="7923213" y="1557338"/>
          <p14:tracePt t="14608" x="7942263" y="1549400"/>
          <p14:tracePt t="14616" x="7951788" y="1539875"/>
          <p14:tracePt t="14624" x="7970838" y="1530350"/>
          <p14:tracePt t="14631" x="7980363" y="1511300"/>
          <p14:tracePt t="14638" x="7989888" y="1511300"/>
          <p14:tracePt t="14645" x="7989888" y="1501775"/>
          <p14:tracePt t="14653" x="8007350" y="1482725"/>
          <p14:tracePt t="14660" x="8016875" y="1473200"/>
          <p14:tracePt t="14668" x="8026400" y="1454150"/>
          <p14:tracePt t="14675" x="8026400" y="1446213"/>
          <p14:tracePt t="14682" x="8045450" y="1436688"/>
          <p14:tracePt t="14697" x="8045450" y="1427163"/>
          <p14:tracePt t="14704" x="8054975" y="1427163"/>
          <p14:tracePt t="14719" x="8064500" y="1417638"/>
          <p14:tracePt t="14727" x="8064500" y="1408113"/>
          <p14:tracePt t="14741" x="8074025" y="1408113"/>
          <p14:tracePt t="14748" x="8074025" y="1398588"/>
          <p14:tracePt t="14763" x="8083550" y="1398588"/>
          <p14:tracePt t="14770" x="8083550" y="1389063"/>
          <p14:tracePt t="15885" x="8074025" y="1408113"/>
          <p14:tracePt t="15892" x="8035925" y="1463675"/>
          <p14:tracePt t="15899" x="8016875" y="1492250"/>
          <p14:tracePt t="15907" x="7989888" y="1520825"/>
          <p14:tracePt t="15914" x="7961313" y="1566863"/>
          <p14:tracePt t="15923" x="7942263" y="1614488"/>
          <p14:tracePt t="15929" x="7923213" y="1643063"/>
          <p14:tracePt t="15936" x="7904163" y="1660525"/>
          <p14:tracePt t="15943" x="7894638" y="1689100"/>
          <p14:tracePt t="15951" x="7877175" y="1708150"/>
          <p14:tracePt t="15958" x="7867650" y="1717675"/>
          <p14:tracePt t="15966" x="7848600" y="1746250"/>
          <p14:tracePt t="15974" x="7839075" y="1765300"/>
          <p14:tracePt t="15980" x="7820025" y="1792288"/>
          <p14:tracePt t="15989" x="7810500" y="1820863"/>
          <p14:tracePt t="15995" x="7791450" y="1858963"/>
          <p14:tracePt t="16003" x="7773988" y="1885950"/>
          <p14:tracePt t="16010" x="7773988" y="1905000"/>
          <p14:tracePt t="16018" x="7754938" y="1924050"/>
          <p14:tracePt t="16025" x="7745413" y="1952625"/>
          <p14:tracePt t="16032" x="7735888" y="1981200"/>
          <p14:tracePt t="16040" x="7726363" y="1998663"/>
          <p14:tracePt t="16047" x="7716838" y="2017713"/>
          <p14:tracePt t="16056" x="7697788" y="2046288"/>
          <p14:tracePt t="16062" x="7678738" y="2084388"/>
          <p14:tracePt t="16069" x="7670800" y="2101850"/>
          <p14:tracePt t="16076" x="7651750" y="2130425"/>
          <p14:tracePt t="16084" x="7642225" y="2149475"/>
          <p14:tracePt t="16091" x="7623175" y="2178050"/>
          <p14:tracePt t="16098" x="7613650" y="2205038"/>
          <p14:tracePt t="16106" x="7594600" y="2233613"/>
          <p14:tracePt t="16113" x="7575550" y="2262188"/>
          <p14:tracePt t="16122" x="7575550" y="2281238"/>
          <p14:tracePt t="16128" x="7566025" y="2308225"/>
          <p14:tracePt t="16135" x="7548563" y="2327275"/>
          <p14:tracePt t="16142" x="7548563" y="2336800"/>
          <p14:tracePt t="16150" x="7539038" y="2355850"/>
          <p14:tracePt t="16165" x="7529513" y="2365375"/>
          <p14:tracePt t="16173" x="7529513" y="2384425"/>
          <p14:tracePt t="16189" x="7519988" y="2403475"/>
          <p14:tracePt t="16195" x="7510463" y="2411413"/>
          <p14:tracePt t="16202" x="7510463" y="2420938"/>
          <p14:tracePt t="16209" x="7510463" y="2439988"/>
          <p14:tracePt t="16216" x="7500938" y="2449513"/>
          <p14:tracePt t="16224" x="7491413" y="2459038"/>
          <p14:tracePt t="16231" x="7491413" y="2478088"/>
          <p14:tracePt t="16239" x="7481888" y="2487613"/>
          <p14:tracePt t="16246" x="7472363" y="2497138"/>
          <p14:tracePt t="16256" x="7472363" y="2506663"/>
          <p14:tracePt t="16261" x="7472363" y="2516188"/>
          <p14:tracePt t="16275" x="7472363" y="2524125"/>
          <p14:tracePt t="16298" x="7472363" y="2533650"/>
          <p14:tracePt t="18230" x="7445375" y="2552700"/>
          <p14:tracePt t="18238" x="7397750" y="2590800"/>
          <p14:tracePt t="18245" x="7332663" y="2627313"/>
          <p14:tracePt t="18253" x="7239000" y="2665413"/>
          <p14:tracePt t="18260" x="7126288" y="2722563"/>
          <p14:tracePt t="18267" x="6994525" y="2778125"/>
          <p14:tracePt t="18274" x="6853238" y="2816225"/>
          <p14:tracePt t="18282" x="6721475" y="2881313"/>
          <p14:tracePt t="18289" x="6486525" y="2938463"/>
          <p14:tracePt t="18296" x="6270625" y="2974975"/>
          <p14:tracePt t="18304" x="6092825" y="3013075"/>
          <p14:tracePt t="18311" x="5886450" y="3022600"/>
          <p14:tracePt t="18320" x="5670550" y="3041650"/>
          <p14:tracePt t="18327" x="5483225" y="3051175"/>
          <p14:tracePt t="18334" x="5360988" y="3051175"/>
          <p14:tracePt t="18341" x="5248275" y="3051175"/>
          <p14:tracePt t="18348" x="5126038" y="3041650"/>
          <p14:tracePt t="18356" x="5013325" y="3032125"/>
          <p14:tracePt t="18363" x="4900613" y="3022600"/>
          <p14:tracePt t="18371" x="4806950" y="3003550"/>
          <p14:tracePt t="18378" x="4732338" y="2994025"/>
          <p14:tracePt t="18387" x="4656138" y="2974975"/>
          <p14:tracePt t="18393" x="4572000" y="2965450"/>
          <p14:tracePt t="18400" x="4497388" y="2938463"/>
          <p14:tracePt t="18407" x="4421188" y="2919413"/>
          <p14:tracePt t="18415" x="4356100" y="2900363"/>
          <p14:tracePt t="18422" x="4291013" y="2881313"/>
          <p14:tracePt t="18429" x="4214813" y="2862263"/>
          <p14:tracePt t="18437" x="4159250" y="2843213"/>
          <p14:tracePt t="18444" x="4092575" y="2825750"/>
          <p14:tracePt t="18454" x="4037013" y="2797175"/>
          <p14:tracePt t="18459" x="3971925" y="2768600"/>
          <p14:tracePt t="18466" x="3914775" y="2740025"/>
          <p14:tracePt t="18473" x="3859213" y="2713038"/>
          <p14:tracePt t="18481" x="3802063" y="2693988"/>
          <p14:tracePt t="18488" x="3746500" y="2665413"/>
          <p14:tracePt t="18496" x="3698875" y="2636838"/>
          <p14:tracePt t="18504" x="3670300" y="2619375"/>
          <p14:tracePt t="18510" x="3643313" y="2600325"/>
          <p14:tracePt t="18520" x="3605213" y="2581275"/>
          <p14:tracePt t="18525" x="3586163" y="2562225"/>
          <p14:tracePt t="18533" x="3557588" y="2552700"/>
          <p14:tracePt t="18540" x="3538538" y="2533650"/>
          <p14:tracePt t="18547" x="3521075" y="2533650"/>
          <p14:tracePt t="18555" x="3502025" y="2524125"/>
          <p14:tracePt t="18562" x="3482975" y="2506663"/>
          <p14:tracePt t="18571" x="3473450" y="2506663"/>
          <p14:tracePt t="18577" x="3454400" y="2497138"/>
          <p14:tracePt t="18591" x="3435350" y="2487613"/>
          <p14:tracePt t="18607" x="3427413" y="2487613"/>
          <p14:tracePt t="18614" x="3427413" y="2478088"/>
          <p14:tracePt t="18629" x="3417888" y="2478088"/>
          <p14:tracePt t="18695" x="3408363" y="2478088"/>
          <p14:tracePt t="19381" x="3408363" y="2468563"/>
          <p14:tracePt t="19396" x="3408363" y="2459038"/>
          <p14:tracePt t="19403" x="3408363" y="2439988"/>
          <p14:tracePt t="19411" x="3408363" y="2420938"/>
          <p14:tracePt t="19419" x="3408363" y="2403475"/>
          <p14:tracePt t="19425" x="3408363" y="2374900"/>
          <p14:tracePt t="19433" x="3417888" y="2346325"/>
          <p14:tracePt t="19440" x="3435350" y="2308225"/>
          <p14:tracePt t="19447" x="3444875" y="2281238"/>
          <p14:tracePt t="19455" x="3463925" y="2252663"/>
          <p14:tracePt t="19462" x="3492500" y="2197100"/>
          <p14:tracePt t="19470" x="3521075" y="2159000"/>
          <p14:tracePt t="19477" x="3530600" y="2130425"/>
          <p14:tracePt t="19486" x="3557588" y="2101850"/>
          <p14:tracePt t="19492" x="3567113" y="2074863"/>
          <p14:tracePt t="19499" x="3586163" y="2055813"/>
          <p14:tracePt t="19506" x="3595688" y="2046288"/>
          <p14:tracePt t="19514" x="3624263" y="2008188"/>
          <p14:tracePt t="19521" x="3651250" y="1971675"/>
          <p14:tracePt t="19528" x="3670300" y="1924050"/>
          <p14:tracePt t="19536" x="3708400" y="1885950"/>
          <p14:tracePt t="19543" x="3746500" y="1858963"/>
          <p14:tracePt t="19552" x="3773488" y="1830388"/>
          <p14:tracePt t="19558" x="3792538" y="1811338"/>
          <p14:tracePt t="19565" x="3830638" y="1782763"/>
          <p14:tracePt t="19572" x="3867150" y="1755775"/>
          <p14:tracePt t="19580" x="3905250" y="1727200"/>
          <p14:tracePt t="19587" x="3943350" y="1698625"/>
          <p14:tracePt t="19595" x="3998913" y="1660525"/>
          <p14:tracePt t="19603" x="4056063" y="1624013"/>
          <p14:tracePt t="19610" x="4111625" y="1585913"/>
          <p14:tracePt t="19619" x="4159250" y="1549400"/>
          <p14:tracePt t="19624" x="4195763" y="1520825"/>
          <p14:tracePt t="19632" x="4252913" y="1501775"/>
          <p14:tracePt t="19639" x="4300538" y="1473200"/>
          <p14:tracePt t="19646" x="4337050" y="1446213"/>
          <p14:tracePt t="19654" x="4394200" y="1427163"/>
          <p14:tracePt t="19661" x="4430713" y="1408113"/>
          <p14:tracePt t="19669" x="4468813" y="1398588"/>
          <p14:tracePt t="19676" x="4497388" y="1379538"/>
          <p14:tracePt t="19686" x="4533900" y="1360488"/>
          <p14:tracePt t="19691" x="4552950" y="1360488"/>
          <p14:tracePt t="19698" x="4581525" y="1350963"/>
          <p14:tracePt t="19705" x="4591050" y="1350963"/>
          <p14:tracePt t="19713" x="4610100" y="1341438"/>
          <p14:tracePt t="19720" x="4619625" y="1333500"/>
          <p14:tracePt t="19728" x="4627563" y="1333500"/>
          <p14:tracePt t="19736" x="4637088" y="1333500"/>
          <p14:tracePt t="19757" x="4646613" y="1333500"/>
          <p14:tracePt t="19779" x="4656138" y="1333500"/>
          <p14:tracePt t="19809" x="4656138" y="1341438"/>
          <p14:tracePt t="19816" x="4656138" y="1350963"/>
          <p14:tracePt t="19823" x="4656138" y="1379538"/>
          <p14:tracePt t="19831" x="4637088" y="1408113"/>
          <p14:tracePt t="19838" x="4619625" y="1454150"/>
          <p14:tracePt t="19845" x="4610100" y="1482725"/>
          <p14:tracePt t="19853" x="4591050" y="1520825"/>
          <p14:tracePt t="19860" x="4572000" y="1549400"/>
          <p14:tracePt t="19869" x="4562475" y="1566863"/>
          <p14:tracePt t="19875" x="4552950" y="1595438"/>
          <p14:tracePt t="19883" x="4543425" y="1604963"/>
          <p14:tracePt t="19890" x="4533900" y="1633538"/>
          <p14:tracePt t="19898" x="4524375" y="1652588"/>
          <p14:tracePt t="19905" x="4516438" y="1660525"/>
          <p14:tracePt t="19913" x="4506913" y="1679575"/>
          <p14:tracePt t="19920" x="4497388" y="1708150"/>
          <p14:tracePt t="19927" x="4497388" y="1717675"/>
          <p14:tracePt t="19936" x="4487863" y="1727200"/>
          <p14:tracePt t="19942" x="4487863" y="1746250"/>
          <p14:tracePt t="19950" x="4478338" y="1755775"/>
          <p14:tracePt t="19956" x="4478338" y="1765300"/>
          <p14:tracePt t="19965" x="4478338" y="1773238"/>
          <p14:tracePt t="19979" x="4478338" y="1782763"/>
          <p14:tracePt t="19993" x="4478338" y="1792288"/>
          <p14:tracePt t="20015" x="4478338" y="1801813"/>
          <p14:tracePt t="20037" x="4478338" y="1811338"/>
          <p14:tracePt t="20052" x="4478338" y="1820863"/>
          <p14:tracePt t="20059" x="4478338" y="1830388"/>
          <p14:tracePt t="20069" x="4487863" y="1839913"/>
          <p14:tracePt t="20074" x="4497388" y="1839913"/>
          <p14:tracePt t="20081" x="4516438" y="1849438"/>
          <p14:tracePt t="20089" x="4524375" y="1868488"/>
          <p14:tracePt t="20096" x="4533900" y="1868488"/>
          <p14:tracePt t="20104" x="4562475" y="1876425"/>
          <p14:tracePt t="20111" x="4581525" y="1885950"/>
          <p14:tracePt t="20119" x="4591050" y="1895475"/>
          <p14:tracePt t="20126" x="4610100" y="1905000"/>
          <p14:tracePt t="20135" x="4637088" y="1914525"/>
          <p14:tracePt t="20141" x="4646613" y="1924050"/>
          <p14:tracePt t="20148" x="4656138" y="1933575"/>
          <p14:tracePt t="20155" x="4684713" y="1943100"/>
          <p14:tracePt t="20163" x="4694238" y="1943100"/>
          <p14:tracePt t="20170" x="4713288" y="1962150"/>
          <p14:tracePt t="20178" x="4722813" y="1962150"/>
          <p14:tracePt t="20186" x="4749800" y="1971675"/>
          <p14:tracePt t="20192" x="4768850" y="1971675"/>
          <p14:tracePt t="20202" x="4778375" y="1981200"/>
          <p14:tracePt t="20207" x="4797425" y="1989138"/>
          <p14:tracePt t="20214" x="4806950" y="1989138"/>
          <p14:tracePt t="20222" x="4816475" y="1989138"/>
          <p14:tracePt t="20229" x="4835525" y="1998663"/>
          <p14:tracePt t="20237" x="4843463" y="1998663"/>
          <p14:tracePt t="20244" x="4843463" y="2008188"/>
          <p14:tracePt t="20252" x="4852988" y="2008188"/>
          <p14:tracePt t="20259" x="4862513" y="2008188"/>
          <p14:tracePt t="20281" x="4872038" y="2008188"/>
          <p14:tracePt t="20303" x="4881563" y="2008188"/>
          <p14:tracePt t="20325" x="4891088" y="2008188"/>
          <p14:tracePt t="20384" x="4900613" y="2008188"/>
          <p14:tracePt t="21565" x="4891088" y="2017713"/>
          <p14:tracePt t="21572" x="4862513" y="2055813"/>
          <p14:tracePt t="21579" x="4835525" y="2084388"/>
          <p14:tracePt t="21587" x="4806950" y="2120900"/>
          <p14:tracePt t="21594" x="4778375" y="2149475"/>
          <p14:tracePt t="21602" x="4768850" y="2187575"/>
          <p14:tracePt t="21609" x="4749800" y="2205038"/>
          <p14:tracePt t="21618" x="4732338" y="2224088"/>
          <p14:tracePt t="21624" x="4703763" y="2262188"/>
          <p14:tracePt t="21631" x="4684713" y="2300288"/>
          <p14:tracePt t="21638" x="4665663" y="2346325"/>
          <p14:tracePt t="21646" x="4637088" y="2374900"/>
          <p14:tracePt t="21653" x="4610100" y="2430463"/>
          <p14:tracePt t="21660" x="4581525" y="2478088"/>
          <p14:tracePt t="21668" x="4552950" y="2516188"/>
          <p14:tracePt t="21675" x="4533900" y="2552700"/>
          <p14:tracePt t="21685" x="4516438" y="2571750"/>
          <p14:tracePt t="21690" x="4506913" y="2600325"/>
          <p14:tracePt t="21698" x="4487863" y="2619375"/>
          <p14:tracePt t="21704" x="4478338" y="2636838"/>
          <p14:tracePt t="21712" x="4459288" y="2655888"/>
          <p14:tracePt t="21719" x="4449763" y="2684463"/>
          <p14:tracePt t="21726" x="4421188" y="2713038"/>
          <p14:tracePt t="21734" x="4394200" y="2759075"/>
          <p14:tracePt t="21741" x="4337050" y="2816225"/>
          <p14:tracePt t="21750" x="4291013" y="2890838"/>
          <p14:tracePt t="21756" x="4243388" y="2946400"/>
          <p14:tracePt t="21763" x="4205288" y="3013075"/>
          <p14:tracePt t="21771" x="4178300" y="3051175"/>
          <p14:tracePt t="21778" x="4149725" y="3097213"/>
          <p14:tracePt t="21786" x="4130675" y="3125788"/>
          <p14:tracePt t="21793" x="4102100" y="3154363"/>
          <p14:tracePt t="21801" x="4092575" y="3171825"/>
          <p14:tracePt t="21808" x="4075113" y="3190875"/>
          <p14:tracePt t="21817" x="4065588" y="3209925"/>
          <p14:tracePt t="21822" x="4046538" y="3238500"/>
          <p14:tracePt t="21830" x="4027488" y="3275013"/>
          <p14:tracePt t="21837" x="3998913" y="3303588"/>
          <p14:tracePt t="21845" x="3979863" y="3341688"/>
          <p14:tracePt t="21852" x="3952875" y="3360738"/>
          <p14:tracePt t="21859" x="3943350" y="3378200"/>
          <p14:tracePt t="21868" x="3914775" y="3416300"/>
          <p14:tracePt t="21874" x="3895725" y="3444875"/>
          <p14:tracePt t="21885" x="3876675" y="3463925"/>
          <p14:tracePt t="21889" x="3867150" y="3482975"/>
          <p14:tracePt t="21896" x="3849688" y="3500438"/>
          <p14:tracePt t="21903" x="3830638" y="3519488"/>
          <p14:tracePt t="21911" x="3811588" y="3538538"/>
          <p14:tracePt t="21919" x="3792538" y="3557588"/>
          <p14:tracePt t="21926" x="3763963" y="3576638"/>
          <p14:tracePt t="21934" x="3756025" y="3594100"/>
          <p14:tracePt t="21940" x="3717925" y="3613150"/>
          <p14:tracePt t="21951" x="3708400" y="3632200"/>
          <p14:tracePt t="21955" x="3689350" y="3651250"/>
          <p14:tracePt t="21963" x="3670300" y="3670300"/>
          <p14:tracePt t="21970" x="3651250" y="3689350"/>
          <p14:tracePt t="21977" x="3633788" y="3697288"/>
          <p14:tracePt t="21985" x="3624263" y="3716338"/>
          <p14:tracePt t="21992" x="3614738" y="3716338"/>
          <p14:tracePt t="22000" x="3605213" y="3735388"/>
          <p14:tracePt t="22007" x="3595688" y="3744913"/>
          <p14:tracePt t="22017" x="3567113" y="3763963"/>
          <p14:tracePt t="23364" x="3567113" y="3783013"/>
          <p14:tracePt t="23371" x="3548063" y="3802063"/>
          <p14:tracePt t="23379" x="3530600" y="3819525"/>
          <p14:tracePt t="23387" x="3502025" y="3857625"/>
          <p14:tracePt t="23394" x="3473450" y="3886200"/>
          <p14:tracePt t="23401" x="3444875" y="3922713"/>
          <p14:tracePt t="23408" x="3435350" y="3951288"/>
          <p14:tracePt t="23416" x="3417888" y="3970338"/>
          <p14:tracePt t="23423" x="3408363" y="3989388"/>
          <p14:tracePt t="23432" x="3389313" y="4008438"/>
          <p14:tracePt t="23438" x="3389313" y="4017963"/>
          <p14:tracePt t="23445" x="3379788" y="4025900"/>
          <p14:tracePt t="23460" x="3370263" y="4035425"/>
          <p14:tracePt t="23474" x="3360738" y="4035425"/>
          <p14:tracePt t="23482" x="3360738" y="4044950"/>
          <p14:tracePt t="23499" x="3351213" y="4054475"/>
          <p14:tracePt t="23519" x="3351213" y="4064000"/>
          <p14:tracePt t="23549" x="3351213" y="4073525"/>
          <p14:tracePt t="24212" x="3360738" y="4064000"/>
          <p14:tracePt t="24220" x="3435350" y="4044950"/>
          <p14:tracePt t="24227" x="3502025" y="4017963"/>
          <p14:tracePt t="24234" x="3576638" y="3989388"/>
          <p14:tracePt t="24242" x="3643313" y="3960813"/>
          <p14:tracePt t="24249" x="3698875" y="3932238"/>
          <p14:tracePt t="24257" x="3746500" y="3913188"/>
          <p14:tracePt t="24265" x="3783013" y="3905250"/>
          <p14:tracePt t="24271" x="3811588" y="3886200"/>
          <p14:tracePt t="24281" x="3849688" y="3867150"/>
          <p14:tracePt t="24286" x="3867150" y="3848100"/>
          <p14:tracePt t="24293" x="3895725" y="3829050"/>
          <p14:tracePt t="24301" x="3924300" y="3810000"/>
          <p14:tracePt t="24308" x="3943350" y="3802063"/>
          <p14:tracePt t="24316" x="3971925" y="3773488"/>
          <p14:tracePt t="24323" x="3989388" y="3763963"/>
          <p14:tracePt t="24331" x="4017963" y="3744913"/>
          <p14:tracePt t="24338" x="4046538" y="3725863"/>
          <p14:tracePt t="24345" x="4065588" y="3697288"/>
          <p14:tracePt t="24353" x="4092575" y="3689350"/>
          <p14:tracePt t="24361" x="4111625" y="3660775"/>
          <p14:tracePt t="24375" x="4149725" y="3632200"/>
          <p14:tracePt t="24382" x="4159250" y="3613150"/>
          <p14:tracePt t="24389" x="4168775" y="3613150"/>
          <p14:tracePt t="24398" x="4168775" y="3603625"/>
          <p14:tracePt t="24404" x="4178300" y="3603625"/>
          <p14:tracePt t="24412" x="4187825" y="3594100"/>
          <p14:tracePt t="24419" x="4195763" y="3594100"/>
          <p14:tracePt t="24426" x="4195763" y="3586163"/>
          <p14:tracePt t="24441" x="4205288" y="3586163"/>
          <p14:tracePt t="24449" x="4205288" y="3576638"/>
          <p14:tracePt t="24464" x="4214813" y="3576638"/>
          <p14:tracePt t="32032" x="4243388" y="3557588"/>
          <p14:tracePt t="32039" x="4271963" y="3548063"/>
          <p14:tracePt t="32047" x="4327525" y="3529013"/>
          <p14:tracePt t="32054" x="4375150" y="3509963"/>
          <p14:tracePt t="32061" x="4440238" y="3490913"/>
          <p14:tracePt t="32069" x="4516438" y="3473450"/>
          <p14:tracePt t="32076" x="4581525" y="3454400"/>
          <p14:tracePt t="32083" x="4646613" y="3444875"/>
          <p14:tracePt t="32092" x="4722813" y="3435350"/>
          <p14:tracePt t="32099" x="4797425" y="3416300"/>
          <p14:tracePt t="32108" x="4872038" y="3416300"/>
          <p14:tracePt t="32113" x="4956175" y="3406775"/>
          <p14:tracePt t="32121" x="5032375" y="3397250"/>
          <p14:tracePt t="32128" x="5087938" y="3397250"/>
          <p14:tracePt t="32135" x="5154613" y="3397250"/>
          <p14:tracePt t="32143" x="5219700" y="3397250"/>
          <p14:tracePt t="32150" x="5284788" y="3397250"/>
          <p14:tracePt t="32158" x="5360988" y="3397250"/>
          <p14:tracePt t="32165" x="5435600" y="3397250"/>
          <p14:tracePt t="32175" x="5510213" y="3406775"/>
          <p14:tracePt t="32180" x="5605463" y="3425825"/>
          <p14:tracePt t="32187" x="5661025" y="3435350"/>
          <p14:tracePt t="32194" x="5726113" y="3444875"/>
          <p14:tracePt t="32202" x="5783263" y="3463925"/>
          <p14:tracePt t="32208" x="5848350" y="3482975"/>
          <p14:tracePt t="32217" x="5924550" y="3500438"/>
          <p14:tracePt t="32224" x="6008688" y="3519488"/>
          <p14:tracePt t="32232" x="6092825" y="3548063"/>
          <p14:tracePt t="32241" x="6176963" y="3576638"/>
          <p14:tracePt t="32246" x="6243638" y="3594100"/>
          <p14:tracePt t="32254" x="6299200" y="3613150"/>
          <p14:tracePt t="32261" x="6337300" y="3632200"/>
          <p14:tracePt t="32268" x="6383338" y="3651250"/>
          <p14:tracePt t="32275" x="6421438" y="3670300"/>
          <p14:tracePt t="32283" x="6450013" y="3679825"/>
          <p14:tracePt t="32291" x="6486525" y="3689350"/>
          <p14:tracePt t="32298" x="6515100" y="3697288"/>
          <p14:tracePt t="32308" x="6543675" y="3706813"/>
          <p14:tracePt t="32312" x="6572250" y="3716338"/>
          <p14:tracePt t="32320" x="6581775" y="3725863"/>
          <p14:tracePt t="32327" x="6599238" y="3725863"/>
          <p14:tracePt t="32334" x="6608763" y="3735388"/>
          <p14:tracePt t="32342" x="6618288" y="3735388"/>
          <p14:tracePt t="32349" x="6637338" y="3735388"/>
          <p14:tracePt t="32364" x="6646863" y="3735388"/>
          <p14:tracePt t="32379" x="6656388" y="3735388"/>
          <p14:tracePt t="32401" x="6665913" y="3735388"/>
          <p14:tracePt t="32690" x="6618288" y="3716338"/>
          <p14:tracePt t="32699" x="6534150" y="3679825"/>
          <p14:tracePt t="32708" x="6421438" y="3603625"/>
          <p14:tracePt t="32713" x="6318250" y="3500438"/>
          <p14:tracePt t="32720" x="6176963" y="3387725"/>
          <p14:tracePt t="32731" x="6008688" y="3219450"/>
          <p14:tracePt t="32741" x="5754688" y="2955925"/>
          <p14:tracePt t="32743" x="5529263" y="2713038"/>
          <p14:tracePt t="32749" x="5380038" y="2562225"/>
          <p14:tracePt t="32759" x="5210175" y="2393950"/>
          <p14:tracePt t="32763" x="5087938" y="2252663"/>
          <p14:tracePt t="32771" x="4910138" y="2055813"/>
          <p14:tracePt t="32779" x="4806950" y="1924050"/>
          <p14:tracePt t="32785" x="4722813" y="1830388"/>
          <p14:tracePt t="32792" x="4675188" y="1755775"/>
          <p14:tracePt t="32800" x="4637088" y="1698625"/>
          <p14:tracePt t="32809" x="4610100" y="1660525"/>
          <p14:tracePt t="32814" x="4600575" y="1633538"/>
          <p14:tracePt t="32825" x="4581525" y="1624013"/>
          <p14:tracePt t="32829" x="4581525" y="1595438"/>
          <p14:tracePt t="33146" x="4581525" y="1549400"/>
          <p14:tracePt t="33154" x="4600575" y="1492250"/>
          <p14:tracePt t="33161" x="4619625" y="1446213"/>
          <p14:tracePt t="33169" x="4619625" y="1398588"/>
          <p14:tracePt t="33176" x="4627563" y="1360488"/>
          <p14:tracePt t="33183" x="4637088" y="1295400"/>
          <p14:tracePt t="33192" x="4637088" y="1247775"/>
          <p14:tracePt t="33198" x="4637088" y="1211263"/>
          <p14:tracePt t="33208" x="4637088" y="1154113"/>
          <p14:tracePt t="33213" x="4637088" y="1117600"/>
          <p14:tracePt t="33221" x="4637088" y="1079500"/>
          <p14:tracePt t="33228" x="4637088" y="1060450"/>
          <p14:tracePt t="33235" x="4637088" y="1041400"/>
          <p14:tracePt t="33243" x="4637088" y="1022350"/>
          <p14:tracePt t="33250" x="4637088" y="1014413"/>
          <p14:tracePt t="33259" x="4637088" y="1004888"/>
          <p14:tracePt t="33265" x="4637088" y="995363"/>
          <p14:tracePt t="33279" x="4637088" y="985838"/>
          <p14:tracePt t="33301" x="4637088" y="976313"/>
          <p14:tracePt t="33426" x="4637088" y="985838"/>
          <p14:tracePt t="33433" x="4637088" y="1014413"/>
          <p14:tracePt t="33440" x="4637088" y="1050925"/>
          <p14:tracePt t="33448" x="4637088" y="1117600"/>
          <p14:tracePt t="33456" x="4637088" y="1192213"/>
          <p14:tracePt t="33463" x="4637088" y="1266825"/>
          <p14:tracePt t="33472" x="4637088" y="1350963"/>
          <p14:tracePt t="33477" x="4637088" y="1427163"/>
          <p14:tracePt t="33485" x="4627563" y="1501775"/>
          <p14:tracePt t="33492" x="4627563" y="1566863"/>
          <p14:tracePt t="33499" x="4619625" y="1633538"/>
          <p14:tracePt t="33507" x="4619625" y="1670050"/>
          <p14:tracePt t="33514" x="4619625" y="1708150"/>
          <p14:tracePt t="33523" x="4619625" y="1746250"/>
          <p14:tracePt t="33529" x="4619625" y="1782763"/>
          <p14:tracePt t="33536" x="4619625" y="1820863"/>
          <p14:tracePt t="33544" x="4619625" y="1876425"/>
          <p14:tracePt t="33551" x="4619625" y="1924050"/>
          <p14:tracePt t="33559" x="4619625" y="1981200"/>
          <p14:tracePt t="33566" x="4619625" y="2027238"/>
          <p14:tracePt t="33573" x="4619625" y="2065338"/>
          <p14:tracePt t="33580" x="4619625" y="2111375"/>
          <p14:tracePt t="33589" x="4627563" y="2139950"/>
          <p14:tracePt t="33595" x="4627563" y="2159000"/>
          <p14:tracePt t="33603" x="4627563" y="2168525"/>
          <p14:tracePt t="33610" x="4627563" y="2178050"/>
          <p14:tracePt t="33617" x="4627563" y="2197100"/>
          <p14:tracePt t="33625" x="4627563" y="2205038"/>
          <p14:tracePt t="33632" x="4627563" y="2214563"/>
          <p14:tracePt t="33647" x="4637088" y="2224088"/>
          <p14:tracePt t="33655" x="4646613" y="2233613"/>
          <p14:tracePt t="33662" x="4646613" y="2243138"/>
          <p14:tracePt t="33684" x="4646613" y="2252663"/>
          <p14:tracePt t="33706" x="4656138" y="2262188"/>
          <p14:tracePt t="33728" x="4665663" y="2271713"/>
          <p14:tracePt t="33742" x="4665663" y="2281238"/>
          <p14:tracePt t="33870" x="4675188" y="2252663"/>
          <p14:tracePt t="33877" x="4703763" y="2178050"/>
          <p14:tracePt t="33891" x="4759325" y="1971675"/>
          <p14:tracePt t="33899" x="4778375" y="1885950"/>
          <p14:tracePt t="33907" x="4797425" y="1820863"/>
          <p14:tracePt t="33914" x="4806950" y="1746250"/>
          <p14:tracePt t="33924" x="4826000" y="1679575"/>
          <p14:tracePt t="33929" x="4835525" y="1643063"/>
          <p14:tracePt t="33936" x="4843463" y="1585913"/>
          <p14:tracePt t="33944" x="4862513" y="1557338"/>
          <p14:tracePt t="33950" x="4862513" y="1539875"/>
          <p14:tracePt t="33957" x="4862513" y="1520825"/>
          <p14:tracePt t="33965" x="4872038" y="1511300"/>
          <p14:tracePt t="33975" x="4872038" y="1501775"/>
          <p14:tracePt t="33980" x="4881563" y="1492250"/>
          <p14:tracePt t="33995" x="4881563" y="1482725"/>
          <p14:tracePt t="34017" x="4881563" y="1473200"/>
          <p14:tracePt t="34120" x="4881563" y="1482725"/>
          <p14:tracePt t="34128" x="4881563" y="1501775"/>
          <p14:tracePt t="34135" x="4881563" y="1520825"/>
          <p14:tracePt t="34142" x="4872038" y="1539875"/>
          <p14:tracePt t="34149" x="4862513" y="1576388"/>
          <p14:tracePt t="34157" x="4862513" y="1614488"/>
          <p14:tracePt t="34164" x="4862513" y="1643063"/>
          <p14:tracePt t="34174" x="4852988" y="1689100"/>
          <p14:tracePt t="34179" x="4852988" y="1727200"/>
          <p14:tracePt t="34191" x="4852988" y="1755775"/>
          <p14:tracePt t="34194" x="4852988" y="1782763"/>
          <p14:tracePt t="34201" x="4852988" y="1811338"/>
          <p14:tracePt t="34209" x="4852988" y="1830388"/>
          <p14:tracePt t="34216" x="4852988" y="1858963"/>
          <p14:tracePt t="34224" x="4852988" y="1876425"/>
          <p14:tracePt t="34231" x="4852988" y="1905000"/>
          <p14:tracePt t="34240" x="4852988" y="1914525"/>
          <p14:tracePt t="34245" x="4862513" y="1943100"/>
          <p14:tracePt t="34257" x="4872038" y="1962150"/>
          <p14:tracePt t="34267" x="4872038" y="1981200"/>
          <p14:tracePt t="34282" x="4872038" y="1989138"/>
          <p14:tracePt t="34306" x="4872038" y="1998663"/>
          <p14:tracePt t="34327" x="4872038" y="2008188"/>
          <p14:tracePt t="36430" x="4900613" y="2008188"/>
          <p14:tracePt t="36436" x="4948238" y="1998663"/>
          <p14:tracePt t="36444" x="5041900" y="1989138"/>
          <p14:tracePt t="36455" x="5191125" y="1981200"/>
          <p14:tracePt t="36459" x="5380038" y="1971675"/>
          <p14:tracePt t="36466" x="5538788" y="1952625"/>
          <p14:tracePt t="36473" x="5726113" y="1952625"/>
          <p14:tracePt t="36480" x="5999163" y="1952625"/>
          <p14:tracePt t="36488" x="6205538" y="1952625"/>
          <p14:tracePt t="36495" x="6392863" y="1952625"/>
          <p14:tracePt t="36505" x="6646863" y="1952625"/>
          <p14:tracePt t="36510" x="6910388" y="1962150"/>
          <p14:tracePt t="36522" x="7116763" y="1971675"/>
          <p14:tracePt t="36525" x="7313613" y="1998663"/>
          <p14:tracePt t="36532" x="7604125" y="2027238"/>
          <p14:tracePt t="36540" x="7800975" y="2074863"/>
          <p14:tracePt t="36547" x="7923213" y="2101850"/>
          <p14:tracePt t="36555" x="8035925" y="2139950"/>
          <p14:tracePt t="36562" x="8148638" y="2187575"/>
          <p14:tracePt t="36572" x="8232775" y="2233613"/>
          <p14:tracePt t="36576" x="8308975" y="2290763"/>
          <p14:tracePt t="36584" x="8374063" y="2327275"/>
          <p14:tracePt t="36591" x="8421688" y="2355850"/>
          <p14:tracePt t="36599" x="8458200" y="2374900"/>
          <p14:tracePt t="36606" x="8486775" y="2393950"/>
          <p14:tracePt t="36613" x="8505825" y="2403475"/>
          <p14:tracePt t="36622" x="8524875" y="2411413"/>
          <p14:tracePt t="36628" x="8534400" y="2420938"/>
          <p14:tracePt t="36639" x="8543925" y="2420938"/>
          <p14:tracePt t="36643" x="8543925" y="2430463"/>
          <p14:tracePt t="36651" x="8551863" y="2430463"/>
          <p14:tracePt t="36658" x="8561388" y="2430463"/>
          <p14:tracePt t="36680" x="8570913" y="2430463"/>
          <p14:tracePt t="37719" x="8543925" y="2459038"/>
          <p14:tracePt t="37726" x="8467725" y="2524125"/>
          <p14:tracePt t="37735" x="8402638" y="2600325"/>
          <p14:tracePt t="37741" x="8308975" y="2693988"/>
          <p14:tracePt t="37749" x="8215313" y="2787650"/>
          <p14:tracePt t="37756" x="8120063" y="2881313"/>
          <p14:tracePt t="37763" x="8035925" y="2965450"/>
          <p14:tracePt t="37770" x="7961313" y="3032125"/>
          <p14:tracePt t="37778" x="7894638" y="3097213"/>
          <p14:tracePt t="37786" x="7829550" y="3162300"/>
          <p14:tracePt t="37793" x="7754938" y="3228975"/>
          <p14:tracePt t="37802" x="7697788" y="3284538"/>
          <p14:tracePt t="37808" x="7632700" y="3341688"/>
          <p14:tracePt t="37815" x="7566025" y="3425825"/>
          <p14:tracePt t="37822" x="7500938" y="3482975"/>
          <p14:tracePt t="37829" x="7445375" y="3557588"/>
          <p14:tracePt t="37837" x="7397750" y="3613150"/>
          <p14:tracePt t="37844" x="7350125" y="3660775"/>
          <p14:tracePt t="37852" x="7313613" y="3716338"/>
          <p14:tracePt t="37859" x="7265988" y="3773488"/>
          <p14:tracePt t="37868" x="7229475" y="3819525"/>
          <p14:tracePt t="37886" x="7172325" y="3895725"/>
          <p14:tracePt t="37889" x="7143750" y="3932238"/>
          <p14:tracePt t="37896" x="7126288" y="3951288"/>
          <p14:tracePt t="37903" x="7107238" y="3970338"/>
          <p14:tracePt t="37911" x="7097713" y="3989388"/>
          <p14:tracePt t="37919" x="7078663" y="4008438"/>
          <p14:tracePt t="37925" x="7069138" y="4017963"/>
          <p14:tracePt t="37935" x="7059613" y="4025900"/>
          <p14:tracePt t="37940" x="7059613" y="4035425"/>
          <p14:tracePt t="37948" x="7050088" y="4035425"/>
          <p14:tracePt t="37955" x="7050088" y="4044950"/>
          <p14:tracePt t="37970" x="7040563" y="4044950"/>
          <p14:tracePt t="37977" x="7031038" y="4054475"/>
          <p14:tracePt t="38000" x="7021513" y="4064000"/>
          <p14:tracePt t="39762" x="7013575" y="4073525"/>
          <p14:tracePt t="39769" x="6994525" y="4083050"/>
          <p14:tracePt t="39777" x="6975475" y="4092575"/>
          <p14:tracePt t="39784" x="6946900" y="4102100"/>
          <p14:tracePt t="39791" x="6918325" y="4121150"/>
          <p14:tracePt t="39800" x="6891338" y="4121150"/>
          <p14:tracePt t="39806" x="6862763" y="4138613"/>
          <p14:tracePt t="39816" x="6834188" y="4148138"/>
          <p14:tracePt t="39821" x="6788150" y="4157663"/>
          <p14:tracePt t="39828" x="6759575" y="4157663"/>
          <p14:tracePt t="39835" x="6721475" y="4167188"/>
          <p14:tracePt t="39843" x="6684963" y="4167188"/>
          <p14:tracePt t="39851" x="6646863" y="4167188"/>
          <p14:tracePt t="39858" x="6608763" y="4167188"/>
          <p14:tracePt t="39866" x="6572250" y="4167188"/>
          <p14:tracePt t="39872" x="6534150" y="4167188"/>
          <p14:tracePt t="39883" x="6469063" y="4167188"/>
          <p14:tracePt t="39887" x="6402388" y="4167188"/>
          <p14:tracePt t="39894" x="6356350" y="4167188"/>
          <p14:tracePt t="39902" x="6299200" y="4167188"/>
          <p14:tracePt t="39909" x="6253163" y="4167188"/>
          <p14:tracePt t="39917" x="6215063" y="4167188"/>
          <p14:tracePt t="39924" x="6176963" y="4167188"/>
          <p14:tracePt t="39933" x="6140450" y="4167188"/>
          <p14:tracePt t="39939" x="6111875" y="4167188"/>
          <p14:tracePt t="39946" x="6083300" y="4167188"/>
          <p14:tracePt t="39954" x="6054725" y="4167188"/>
          <p14:tracePt t="39961" x="5999163" y="4167188"/>
          <p14:tracePt t="39969" x="5970588" y="4167188"/>
          <p14:tracePt t="39976" x="5932488" y="4167188"/>
          <p14:tracePt t="39983" x="5905500" y="4167188"/>
          <p14:tracePt t="39990" x="5876925" y="4157663"/>
          <p14:tracePt t="39999" x="5848350" y="4148138"/>
          <p14:tracePt t="40006" x="5821363" y="4148138"/>
          <p14:tracePt t="40013" x="5792788" y="4148138"/>
          <p14:tracePt t="40020" x="5764213" y="4138613"/>
          <p14:tracePt t="40027" x="5735638" y="4138613"/>
          <p14:tracePt t="40035" x="5716588" y="4138613"/>
          <p14:tracePt t="40042" x="5689600" y="4129088"/>
          <p14:tracePt t="40050" x="5670550" y="4121150"/>
          <p14:tracePt t="40057" x="5651500" y="4121150"/>
          <p14:tracePt t="40066" x="5632450" y="4111625"/>
          <p14:tracePt t="40072" x="5622925" y="4111625"/>
          <p14:tracePt t="40079" x="5605463" y="4111625"/>
          <p14:tracePt t="40086" x="5595938" y="4111625"/>
          <p14:tracePt t="40094" x="5586413" y="4111625"/>
          <p14:tracePt t="40101" x="5567363" y="4111625"/>
          <p14:tracePt t="40108" x="5557838" y="4111625"/>
          <p14:tracePt t="40123" x="5548313" y="4111625"/>
          <p14:tracePt t="40133" x="5538788" y="4111625"/>
          <p14:tracePt t="40138" x="5529263" y="4111625"/>
          <p14:tracePt t="40153" x="5510213" y="4111625"/>
          <p14:tracePt t="40175" x="5500688" y="4111625"/>
          <p14:tracePt t="40198" x="5492750" y="4111625"/>
          <p14:tracePt t="40470" x="5519738" y="4111625"/>
          <p14:tracePt t="40477" x="5557838" y="4111625"/>
          <p14:tracePt t="40485" x="5605463" y="4111625"/>
          <p14:tracePt t="40492" x="5661025" y="4111625"/>
          <p14:tracePt t="40499" x="5708650" y="4111625"/>
          <p14:tracePt t="40507" x="5764213" y="4111625"/>
          <p14:tracePt t="40515" x="5821363" y="4111625"/>
          <p14:tracePt t="40522" x="5895975" y="4111625"/>
          <p14:tracePt t="40529" x="5980113" y="4121150"/>
          <p14:tracePt t="40536" x="6054725" y="4129088"/>
          <p14:tracePt t="40544" x="6111875" y="4129088"/>
          <p14:tracePt t="40551" x="6167438" y="4129088"/>
          <p14:tracePt t="40559" x="6224588" y="4138613"/>
          <p14:tracePt t="40566" x="6270625" y="4148138"/>
          <p14:tracePt t="40573" x="6327775" y="4148138"/>
          <p14:tracePt t="40582" x="6373813" y="4148138"/>
          <p14:tracePt t="40588" x="6440488" y="4148138"/>
          <p14:tracePt t="40596" x="6486525" y="4157663"/>
          <p14:tracePt t="40603" x="6562725" y="4167188"/>
          <p14:tracePt t="40610" x="6618288" y="4167188"/>
          <p14:tracePt t="40617" x="6675438" y="4176713"/>
          <p14:tracePt t="40625" x="6721475" y="4176713"/>
          <p14:tracePt t="40633" x="6750050" y="4176713"/>
          <p14:tracePt t="40640" x="6778625" y="4186238"/>
          <p14:tracePt t="40649" x="6805613" y="4195763"/>
          <p14:tracePt t="40655" x="6834188" y="4195763"/>
          <p14:tracePt t="40662" x="6862763" y="4205288"/>
          <p14:tracePt t="40669" x="6891338" y="4214813"/>
          <p14:tracePt t="40677" x="6918325" y="4214813"/>
          <p14:tracePt t="40684" x="6946900" y="4214813"/>
          <p14:tracePt t="40691" x="6985000" y="4224338"/>
          <p14:tracePt t="40700" x="7013575" y="4224338"/>
          <p14:tracePt t="40706" x="7040563" y="4232275"/>
          <p14:tracePt t="40715" x="7069138" y="4241800"/>
          <p14:tracePt t="40721" x="7088188" y="4241800"/>
          <p14:tracePt t="40728" x="7107238" y="4241800"/>
          <p14:tracePt t="40736" x="7126288" y="4251325"/>
          <p14:tracePt t="40743" x="7143750" y="4251325"/>
          <p14:tracePt t="40750" x="7162800" y="4251325"/>
          <p14:tracePt t="40758" x="7172325" y="4251325"/>
          <p14:tracePt t="40772" x="7181850" y="4251325"/>
          <p14:tracePt t="40782" x="7191375" y="4251325"/>
          <p14:tracePt t="40787" x="7200900" y="4251325"/>
          <p14:tracePt t="40802" x="7219950" y="4251325"/>
          <p14:tracePt t="40817" x="7229475" y="4251325"/>
          <p14:tracePt t="40832" x="7239000" y="4251325"/>
          <p14:tracePt t="40854" x="7246938" y="4251325"/>
          <p14:tracePt t="40868" x="7256463" y="4251325"/>
          <p14:tracePt t="40890" x="7265988" y="4251325"/>
          <p14:tracePt t="41304" x="7285038" y="4251325"/>
          <p14:tracePt t="41311" x="7313613" y="4251325"/>
          <p14:tracePt t="41318" x="7342188" y="4232275"/>
          <p14:tracePt t="41326" x="7369175" y="4214813"/>
          <p14:tracePt t="41333" x="7416800" y="4205288"/>
          <p14:tracePt t="41340" x="7445375" y="4195763"/>
          <p14:tracePt t="41348" x="7481888" y="4186238"/>
          <p14:tracePt t="41355" x="7529513" y="4167188"/>
          <p14:tracePt t="41364" x="7575550" y="4148138"/>
          <p14:tracePt t="41370" x="7623175" y="4129088"/>
          <p14:tracePt t="41377" x="7661275" y="4129088"/>
          <p14:tracePt t="41385" x="7707313" y="4121150"/>
          <p14:tracePt t="41392" x="7745413" y="4102100"/>
          <p14:tracePt t="41399" x="7773988" y="4092575"/>
          <p14:tracePt t="41407" x="7800975" y="4083050"/>
          <p14:tracePt t="41415" x="7829550" y="4083050"/>
          <p14:tracePt t="41422" x="7858125" y="4083050"/>
          <p14:tracePt t="41431" x="7886700" y="4073525"/>
          <p14:tracePt t="41436" x="7904163" y="4073525"/>
          <p14:tracePt t="41444" x="7913688" y="4073525"/>
          <p14:tracePt t="41451" x="7932738" y="4073525"/>
          <p14:tracePt t="41458" x="7951788" y="4073525"/>
          <p14:tracePt t="41466" x="7970838" y="4073525"/>
          <p14:tracePt t="41473" x="7980363" y="4073525"/>
          <p14:tracePt t="41488" x="7999413" y="4073525"/>
          <p14:tracePt t="41498" x="8007350" y="4073525"/>
          <p14:tracePt t="41503" x="8016875" y="4073525"/>
          <p14:tracePt t="41510" x="8026400" y="4073525"/>
          <p14:tracePt t="41517" x="8035925" y="4073525"/>
          <p14:tracePt t="41525" x="8045450" y="4073525"/>
          <p14:tracePt t="41532" x="8064500" y="4073525"/>
          <p14:tracePt t="41540" x="8074025" y="4073525"/>
          <p14:tracePt t="41548" x="8083550" y="4073525"/>
          <p14:tracePt t="41555" x="8093075" y="4073525"/>
          <p14:tracePt t="41564" x="8120063" y="4073525"/>
          <p14:tracePt t="41569" x="8139113" y="4073525"/>
          <p14:tracePt t="41577" x="8148638" y="4064000"/>
          <p14:tracePt t="41584" x="8167688" y="4064000"/>
          <p14:tracePt t="41591" x="8186738" y="4054475"/>
          <p14:tracePt t="41599" x="8205788" y="4054475"/>
          <p14:tracePt t="41606" x="8223250" y="4054475"/>
          <p14:tracePt t="41615" x="8242300" y="4054475"/>
          <p14:tracePt t="41621" x="8251825" y="4054475"/>
          <p14:tracePt t="41628" x="8261350" y="4054475"/>
          <p14:tracePt t="41636" x="8280400" y="4054475"/>
          <p14:tracePt t="41643" x="8289925" y="4054475"/>
          <p14:tracePt t="41650" x="8299450" y="4054475"/>
          <p14:tracePt t="41657" x="8318500" y="4054475"/>
          <p14:tracePt t="41673" x="8328025" y="4054475"/>
          <p14:tracePt t="41681" x="8335963" y="4054475"/>
          <p14:tracePt t="41695" x="8345488" y="4054475"/>
          <p14:tracePt t="41702" x="8355013" y="4054475"/>
          <p14:tracePt t="41717" x="8364538" y="4054475"/>
          <p14:tracePt t="42206" x="8393113" y="4054475"/>
          <p14:tracePt t="42213" x="8421688" y="4044950"/>
          <p14:tracePt t="42220" x="8467725" y="4025900"/>
          <p14:tracePt t="42227" x="8505825" y="4017963"/>
          <p14:tracePt t="42235" x="8534400" y="4017963"/>
          <p14:tracePt t="42242" x="8580438" y="3998913"/>
          <p14:tracePt t="42250" x="8618538" y="3998913"/>
          <p14:tracePt t="42257" x="8647113" y="3989388"/>
          <p14:tracePt t="42266" x="8674100" y="3979863"/>
          <p14:tracePt t="42271" x="8693150" y="3979863"/>
          <p14:tracePt t="42279" x="8712200" y="3979863"/>
          <p14:tracePt t="42286" x="8731250" y="3979863"/>
          <p14:tracePt t="42294" x="8750300" y="3979863"/>
          <p14:tracePt t="42301" x="8767763" y="3979863"/>
          <p14:tracePt t="42308" x="8786813" y="3979863"/>
          <p14:tracePt t="42316" x="8796338" y="3979863"/>
          <p14:tracePt t="42323" x="8815388" y="3979863"/>
          <p14:tracePt t="42338" x="8824913" y="3979863"/>
          <p14:tracePt t="42345" x="8834438" y="3979863"/>
          <p14:tracePt t="42359" x="8853488" y="3989388"/>
          <p14:tracePt t="42375" x="8863013" y="3989388"/>
          <p14:tracePt t="42398" x="8872538" y="3989388"/>
          <p14:tracePt t="42411" x="8880475" y="3989388"/>
          <p14:tracePt t="42441" x="8890000" y="3989388"/>
          <p14:tracePt t="43355" x="8909050" y="3970338"/>
          <p14:tracePt t="43363" x="8918575" y="3941763"/>
          <p14:tracePt t="43371" x="8947150" y="3905250"/>
          <p14:tracePt t="43379" x="8966200" y="3876675"/>
          <p14:tracePt t="43385" x="8975725" y="3838575"/>
          <p14:tracePt t="43392" x="8993188" y="3819525"/>
          <p14:tracePt t="43400" x="9012238" y="3802063"/>
          <p14:tracePt t="43407" x="9040813" y="3763963"/>
          <p14:tracePt t="43415" x="9050338" y="3754438"/>
          <p14:tracePt t="43422" x="9069388" y="3735388"/>
          <p14:tracePt t="43431" x="9078913" y="3716338"/>
          <p14:tracePt t="43436" x="9088438" y="3706813"/>
          <p14:tracePt t="43444" x="9088438" y="3697288"/>
          <p14:tracePt t="43452" x="9096375" y="3689350"/>
          <p14:tracePt t="43474" x="9105900" y="3679825"/>
          <p14:tracePt t="43482" x="9115425" y="3679825"/>
          <p14:tracePt t="43488" x="9115425" y="3670300"/>
          <p14:tracePt t="43525" x="9124950" y="3660775"/>
          <p14:tracePt t="43547" x="9134475" y="36417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677202-2F81-4B52-A5E2-E97405AA6FD7}"/>
              </a:ext>
            </a:extLst>
          </p:cNvPr>
          <p:cNvSpPr txBox="1"/>
          <p:nvPr/>
        </p:nvSpPr>
        <p:spPr>
          <a:xfrm>
            <a:off x="2133600" y="209550"/>
            <a:ext cx="5029200" cy="369332"/>
          </a:xfrm>
          <a:prstGeom prst="rect">
            <a:avLst/>
          </a:prstGeom>
          <a:noFill/>
        </p:spPr>
        <p:txBody>
          <a:bodyPr wrap="square" rtlCol="0">
            <a:spAutoFit/>
          </a:bodyPr>
          <a:lstStyle/>
          <a:p>
            <a:r>
              <a:rPr lang="en-US" b="1" u="sng" dirty="0">
                <a:latin typeface="Arial" panose="020B0604020202020204" pitchFamily="34" charset="0"/>
              </a:rPr>
              <a:t>Data Transformation to achieve Stationarity</a:t>
            </a:r>
          </a:p>
        </p:txBody>
      </p:sp>
      <p:sp>
        <p:nvSpPr>
          <p:cNvPr id="3" name="TextBox 2">
            <a:extLst>
              <a:ext uri="{FF2B5EF4-FFF2-40B4-BE49-F238E27FC236}">
                <a16:creationId xmlns:a16="http://schemas.microsoft.com/office/drawing/2014/main" id="{75C86920-22D6-4598-ABFF-79C079571E49}"/>
              </a:ext>
            </a:extLst>
          </p:cNvPr>
          <p:cNvSpPr txBox="1"/>
          <p:nvPr/>
        </p:nvSpPr>
        <p:spPr>
          <a:xfrm>
            <a:off x="685800" y="742950"/>
            <a:ext cx="68580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1) LOG SCALE TRANSFORMATION</a:t>
            </a:r>
          </a:p>
        </p:txBody>
      </p:sp>
      <p:pic>
        <p:nvPicPr>
          <p:cNvPr id="4" name="Picture 3">
            <a:extLst>
              <a:ext uri="{FF2B5EF4-FFF2-40B4-BE49-F238E27FC236}">
                <a16:creationId xmlns:a16="http://schemas.microsoft.com/office/drawing/2014/main" id="{9D2B42BF-8442-482B-BA39-C95B9FEFF4E0}"/>
              </a:ext>
            </a:extLst>
          </p:cNvPr>
          <p:cNvPicPr>
            <a:picLocks noChangeAspect="1"/>
          </p:cNvPicPr>
          <p:nvPr/>
        </p:nvPicPr>
        <p:blipFill>
          <a:blip r:embed="rId4"/>
          <a:stretch>
            <a:fillRect/>
          </a:stretch>
        </p:blipFill>
        <p:spPr>
          <a:xfrm>
            <a:off x="1143000" y="1112283"/>
            <a:ext cx="3816447" cy="2602468"/>
          </a:xfrm>
          <a:prstGeom prst="rect">
            <a:avLst/>
          </a:prstGeom>
        </p:spPr>
      </p:pic>
      <p:pic>
        <p:nvPicPr>
          <p:cNvPr id="5" name="Picture 4">
            <a:extLst>
              <a:ext uri="{FF2B5EF4-FFF2-40B4-BE49-F238E27FC236}">
                <a16:creationId xmlns:a16="http://schemas.microsoft.com/office/drawing/2014/main" id="{0F704CA2-885C-4E80-A689-03CA37D8D1F5}"/>
              </a:ext>
            </a:extLst>
          </p:cNvPr>
          <p:cNvPicPr>
            <a:picLocks noChangeAspect="1"/>
          </p:cNvPicPr>
          <p:nvPr/>
        </p:nvPicPr>
        <p:blipFill>
          <a:blip r:embed="rId5"/>
          <a:stretch>
            <a:fillRect/>
          </a:stretch>
        </p:blipFill>
        <p:spPr>
          <a:xfrm>
            <a:off x="5254576" y="3608571"/>
            <a:ext cx="3816448" cy="1515879"/>
          </a:xfrm>
          <a:prstGeom prst="rect">
            <a:avLst/>
          </a:prstGeom>
        </p:spPr>
      </p:pic>
      <p:sp>
        <p:nvSpPr>
          <p:cNvPr id="6" name="Rectangle 5">
            <a:extLst>
              <a:ext uri="{FF2B5EF4-FFF2-40B4-BE49-F238E27FC236}">
                <a16:creationId xmlns:a16="http://schemas.microsoft.com/office/drawing/2014/main" id="{F04B6BD2-7BF3-45D2-BCE7-BE0A5010DF74}"/>
              </a:ext>
            </a:extLst>
          </p:cNvPr>
          <p:cNvSpPr/>
          <p:nvPr/>
        </p:nvSpPr>
        <p:spPr>
          <a:xfrm>
            <a:off x="5065452" y="1428750"/>
            <a:ext cx="4078548" cy="1569660"/>
          </a:xfrm>
          <a:prstGeom prst="rect">
            <a:avLst/>
          </a:prstGeom>
        </p:spPr>
        <p:txBody>
          <a:bodyPr wrap="square">
            <a:spAutoFit/>
          </a:bodyPr>
          <a:lstStyle/>
          <a:p>
            <a:r>
              <a:rPr lang="en-US" sz="1600" dirty="0">
                <a:solidFill>
                  <a:srgbClr val="000000"/>
                </a:solidFill>
                <a:latin typeface="Arial" panose="020B0604020202020204" pitchFamily="34" charset="0"/>
                <a:cs typeface="Arial" panose="020B0604020202020204" pitchFamily="34" charset="0"/>
              </a:rPr>
              <a:t>Graph shows that even though rolling mean is not stationary, it is still better than the previous case, where no transformation were applied to series. So we can at least say that we are heading in the right direction </a:t>
            </a:r>
            <a:endParaRPr lang="en-US" sz="1600" dirty="0">
              <a:latin typeface="Arial" panose="020B0604020202020204" pitchFamily="34" charset="0"/>
              <a:cs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419633E7-C464-4DF9-B28D-EF533B144E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131165060"/>
      </p:ext>
    </p:extLst>
  </p:cSld>
  <p:clrMapOvr>
    <a:masterClrMapping/>
  </p:clrMapOvr>
  <mc:AlternateContent xmlns:mc="http://schemas.openxmlformats.org/markup-compatibility/2006">
    <mc:Choice xmlns:p14="http://schemas.microsoft.com/office/powerpoint/2010/main" Requires="p14">
      <p:transition spd="slow" p14:dur="2000" advTm="39646"/>
    </mc:Choice>
    <mc:Fallback>
      <p:transition spd="slow" advTm="39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14" x="8863013" y="2627313"/>
          <p14:tracePt t="1020" x="8693150" y="2627313"/>
          <p14:tracePt t="1032" x="8524875" y="2619375"/>
          <p14:tracePt t="1035" x="8364538" y="2609850"/>
          <p14:tracePt t="1043" x="8232775" y="2600325"/>
          <p14:tracePt t="1050" x="8139113" y="2571750"/>
          <p14:tracePt t="1057" x="8045450" y="2562225"/>
          <p14:tracePt t="1064" x="7942263" y="2552700"/>
          <p14:tracePt t="1072" x="7877175" y="2533650"/>
          <p14:tracePt t="1081" x="7800975" y="2524125"/>
          <p14:tracePt t="1087" x="7773988" y="2516188"/>
          <p14:tracePt t="1098" x="7745413" y="2516188"/>
          <p14:tracePt t="2680" x="7735888" y="2524125"/>
          <p14:tracePt t="2687" x="7697788" y="2543175"/>
          <p14:tracePt t="2696" x="7688263" y="2571750"/>
          <p14:tracePt t="2702" x="7661275" y="2581275"/>
          <p14:tracePt t="2712" x="7623175" y="2619375"/>
          <p14:tracePt t="2717" x="7594600" y="2646363"/>
          <p14:tracePt t="2725" x="7548563" y="2684463"/>
          <p14:tracePt t="2732" x="7510463" y="2722563"/>
          <p14:tracePt t="2739" x="7481888" y="2749550"/>
          <p14:tracePt t="2747" x="7445375" y="2778125"/>
          <p14:tracePt t="2754" x="7426325" y="2797175"/>
          <p14:tracePt t="2763" x="7397750" y="2816225"/>
          <p14:tracePt t="2768" x="7378700" y="2825750"/>
          <p14:tracePt t="2779" x="7369175" y="2843213"/>
          <p14:tracePt t="2783" x="7350125" y="2852738"/>
          <p14:tracePt t="2791" x="7350125" y="2862263"/>
          <p14:tracePt t="2799" x="7342188" y="2862263"/>
          <p14:tracePt t="2805" x="7332663" y="2881313"/>
          <p14:tracePt t="2820" x="7323138" y="2890838"/>
          <p14:tracePt t="2843" x="7313613" y="2900363"/>
          <p14:tracePt t="3225" x="7313613" y="2909888"/>
          <p14:tracePt t="3232" x="7313613" y="2919413"/>
          <p14:tracePt t="3276" x="7313613" y="2928938"/>
          <p14:tracePt t="11471" x="7294563" y="2928938"/>
          <p14:tracePt t="11479" x="7275513" y="2928938"/>
          <p14:tracePt t="11486" x="7246938" y="2938463"/>
          <p14:tracePt t="11493" x="7229475" y="2938463"/>
          <p14:tracePt t="11502" x="7210425" y="2946400"/>
          <p14:tracePt t="11509" x="7191375" y="2955925"/>
          <p14:tracePt t="11518" x="7181850" y="2955925"/>
          <p14:tracePt t="11523" x="7153275" y="2955925"/>
          <p14:tracePt t="11531" x="7126288" y="2955925"/>
          <p14:tracePt t="11538" x="7107238" y="2965450"/>
          <p14:tracePt t="11545" x="7078663" y="2965450"/>
          <p14:tracePt t="11553" x="7069138" y="2974975"/>
          <p14:tracePt t="11560" x="7050088" y="2984500"/>
          <p14:tracePt t="11568" x="7031038" y="2984500"/>
          <p14:tracePt t="11575" x="7021513" y="2984500"/>
          <p14:tracePt t="11585" x="7013575" y="2994025"/>
          <p14:tracePt t="11590" x="6994525" y="2994025"/>
          <p14:tracePt t="11604" x="6985000" y="2994025"/>
          <p14:tracePt t="11612" x="6975475" y="2994025"/>
          <p14:tracePt t="11619" x="6965950" y="2994025"/>
          <p14:tracePt t="11626" x="6965950" y="3003550"/>
          <p14:tracePt t="11641" x="6956425" y="3003550"/>
          <p14:tracePt t="11664" x="6946900" y="3003550"/>
          <p14:tracePt t="11685" x="6937375" y="3003550"/>
          <p14:tracePt t="11752" x="6927850" y="3003550"/>
          <p14:tracePt t="11781" x="6918325" y="3003550"/>
          <p14:tracePt t="15353" x="6900863" y="3003550"/>
          <p14:tracePt t="15360" x="6862763" y="3003550"/>
          <p14:tracePt t="15367" x="6834188" y="2994025"/>
          <p14:tracePt t="15374" x="6805613" y="2984500"/>
          <p14:tracePt t="15382" x="6778625" y="2974975"/>
          <p14:tracePt t="15389" x="6759575" y="2965450"/>
          <p14:tracePt t="15399" x="6731000" y="2965450"/>
          <p14:tracePt t="15404" x="6702425" y="2955925"/>
          <p14:tracePt t="15412" x="6675438" y="2946400"/>
          <p14:tracePt t="15419" x="6646863" y="2938463"/>
          <p14:tracePt t="15426" x="6618288" y="2938463"/>
          <p14:tracePt t="15434" x="6581775" y="2928938"/>
          <p14:tracePt t="15441" x="6562725" y="2928938"/>
          <p14:tracePt t="15449" x="6524625" y="2919413"/>
          <p14:tracePt t="15456" x="6486525" y="2909888"/>
          <p14:tracePt t="15465" x="6459538" y="2909888"/>
          <p14:tracePt t="15470" x="6440488" y="2900363"/>
          <p14:tracePt t="15477" x="6411913" y="2900363"/>
          <p14:tracePt t="15485" x="6402388" y="2900363"/>
          <p14:tracePt t="15492" x="6373813" y="2900363"/>
          <p14:tracePt t="15499" x="6356350" y="2900363"/>
          <p14:tracePt t="15507" x="6346825" y="2900363"/>
          <p14:tracePt t="15515" x="6337300" y="2900363"/>
          <p14:tracePt t="15521" x="6318250" y="2900363"/>
          <p14:tracePt t="15531" x="6308725" y="2900363"/>
          <p14:tracePt t="15536" x="6299200" y="2900363"/>
          <p14:tracePt t="15544" x="6289675" y="2890838"/>
          <p14:tracePt t="15551" x="6270625" y="2890838"/>
          <p14:tracePt t="15566" x="6261100" y="2890838"/>
          <p14:tracePt t="15573" x="6253163" y="2890838"/>
          <p14:tracePt t="15581" x="6243638" y="2890838"/>
          <p14:tracePt t="15598" x="6234113" y="2890838"/>
          <p14:tracePt t="15617" x="6224588" y="2890838"/>
          <p14:tracePt t="15625" x="6215063" y="2890838"/>
          <p14:tracePt t="16576" x="6234113" y="2871788"/>
          <p14:tracePt t="16584" x="6261100" y="2843213"/>
          <p14:tracePt t="16591" x="6318250" y="2797175"/>
          <p14:tracePt t="16598" x="6373813" y="2759075"/>
          <p14:tracePt t="16606" x="6430963" y="2722563"/>
          <p14:tracePt t="16613" x="6496050" y="2674938"/>
          <p14:tracePt t="16621" x="6572250" y="2627313"/>
          <p14:tracePt t="16630" x="6637338" y="2590800"/>
          <p14:tracePt t="16635" x="6711950" y="2533650"/>
          <p14:tracePt t="16643" x="6778625" y="2497138"/>
          <p14:tracePt t="16650" x="6834188" y="2459038"/>
          <p14:tracePt t="16657" x="6891338" y="2420938"/>
          <p14:tracePt t="16665" x="6946900" y="2384425"/>
          <p14:tracePt t="16672" x="7004050" y="2355850"/>
          <p14:tracePt t="16680" x="7059613" y="2327275"/>
          <p14:tracePt t="16687" x="7107238" y="2300288"/>
          <p14:tracePt t="16696" x="7143750" y="2290763"/>
          <p14:tracePt t="16702" x="7191375" y="2271713"/>
          <p14:tracePt t="16709" x="7219950" y="2252663"/>
          <p14:tracePt t="16717" x="7239000" y="2243138"/>
          <p14:tracePt t="16724" x="7265988" y="2233613"/>
          <p14:tracePt t="16731" x="7294563" y="2224088"/>
          <p14:tracePt t="16739" x="7313613" y="2214563"/>
          <p14:tracePt t="16746" x="7332663" y="2205038"/>
          <p14:tracePt t="16753" x="7350125" y="2197100"/>
          <p14:tracePt t="16763" x="7359650" y="2197100"/>
          <p14:tracePt t="16768" x="7378700" y="2187575"/>
          <p14:tracePt t="16776" x="7388225" y="2187575"/>
          <p14:tracePt t="16783" x="7407275" y="2178050"/>
          <p14:tracePt t="16790" x="7426325" y="2168525"/>
          <p14:tracePt t="16797" x="7445375" y="2168525"/>
          <p14:tracePt t="16805" x="7454900" y="2168525"/>
          <p14:tracePt t="16813" x="7472363" y="2159000"/>
          <p14:tracePt t="16820" x="7491413" y="2159000"/>
          <p14:tracePt t="16830" x="7500938" y="2149475"/>
          <p14:tracePt t="16835" x="7510463" y="2149475"/>
          <p14:tracePt t="16842" x="7529513" y="2139950"/>
          <p14:tracePt t="16849" x="7529513" y="2130425"/>
          <p14:tracePt t="16857" x="7539038" y="2130425"/>
          <p14:tracePt t="16864" x="7548563" y="2130425"/>
          <p14:tracePt t="16872" x="7558088" y="2120900"/>
          <p14:tracePt t="16879" x="7566025" y="2120900"/>
          <p14:tracePt t="16896" x="7575550" y="2111375"/>
          <p14:tracePt t="16901" x="7585075" y="2111375"/>
          <p14:tracePt t="16908" x="7585075" y="2101850"/>
          <p14:tracePt t="16916" x="7594600" y="2101850"/>
          <p14:tracePt t="16930" x="7604125" y="2101850"/>
          <p14:tracePt t="16946" x="7604125" y="2092325"/>
          <p14:tracePt t="16953" x="7613650" y="2092325"/>
          <p14:tracePt t="16960" x="7623175" y="2092325"/>
          <p14:tracePt t="16982" x="7632700" y="2092325"/>
          <p14:tracePt t="17004" x="7642225" y="2092325"/>
          <p14:tracePt t="17027" x="7651750" y="2092325"/>
          <p14:tracePt t="18140" x="7642225" y="2092325"/>
          <p14:tracePt t="18155" x="7632700" y="2092325"/>
          <p14:tracePt t="18162" x="7623175" y="2101850"/>
          <p14:tracePt t="18170" x="7613650" y="2111375"/>
          <p14:tracePt t="18178" x="7594600" y="2130425"/>
          <p14:tracePt t="18196" x="7566025" y="2159000"/>
          <p14:tracePt t="18199" x="7558088" y="2168525"/>
          <p14:tracePt t="18206" x="7539038" y="2187575"/>
          <p14:tracePt t="18214" x="7519988" y="2205038"/>
          <p14:tracePt t="18221" x="7510463" y="2224088"/>
          <p14:tracePt t="18229" x="7481888" y="2243138"/>
          <p14:tracePt t="18236" x="7462838" y="2262188"/>
          <p14:tracePt t="18245" x="7454900" y="2281238"/>
          <p14:tracePt t="18251" x="7416800" y="2308225"/>
          <p14:tracePt t="18258" x="7407275" y="2327275"/>
          <p14:tracePt t="18265" x="7388225" y="2336800"/>
          <p14:tracePt t="18273" x="7369175" y="2355850"/>
          <p14:tracePt t="18281" x="7359650" y="2365375"/>
          <p14:tracePt t="18287" x="7350125" y="2374900"/>
          <p14:tracePt t="18295" x="7342188" y="2384425"/>
          <p14:tracePt t="18302" x="7332663" y="2393950"/>
          <p14:tracePt t="18311" x="7332663" y="2403475"/>
          <p14:tracePt t="18317" x="7313613" y="2411413"/>
          <p14:tracePt t="18324" x="7313613" y="2420938"/>
          <p14:tracePt t="18332" x="7304088" y="2430463"/>
          <p14:tracePt t="18339" x="7294563" y="2439988"/>
          <p14:tracePt t="18347" x="7285038" y="2439988"/>
          <p14:tracePt t="18354" x="7285038" y="2449513"/>
          <p14:tracePt t="18361" x="7275513" y="2459038"/>
          <p14:tracePt t="18369" x="7265988" y="2459038"/>
          <p14:tracePt t="18384" x="7265988" y="2468563"/>
          <p14:tracePt t="18391" x="7256463" y="2468563"/>
          <p14:tracePt t="18406" x="7256463" y="2478088"/>
          <p14:tracePt t="18413" x="7246938" y="2478088"/>
          <p14:tracePt t="18450" x="7246938" y="2487613"/>
          <p14:tracePt t="18554" x="7239000" y="2497138"/>
          <p14:tracePt t="18671" x="7229475" y="2497138"/>
          <p14:tracePt t="18708" x="7229475" y="2506663"/>
          <p14:tracePt t="18767" x="7219950" y="2506663"/>
          <p14:tracePt t="19309" x="7219950" y="2516188"/>
          <p14:tracePt t="19316" x="7210425" y="2516188"/>
          <p14:tracePt t="19331" x="7210425" y="2524125"/>
          <p14:tracePt t="19351" x="7200900" y="2533650"/>
          <p14:tracePt t="19461" x="7191375" y="2533650"/>
          <p14:tracePt t="19477" x="7191375" y="2543175"/>
          <p14:tracePt t="19498" x="7181850" y="2543175"/>
          <p14:tracePt t="19586" x="7172325" y="2543175"/>
          <p14:tracePt t="19630" x="7172325" y="2552700"/>
          <p14:tracePt t="19661" x="7162800" y="2552700"/>
          <p14:tracePt t="19682" x="7153275" y="2552700"/>
          <p14:tracePt t="19734" x="7143750" y="2552700"/>
          <p14:tracePt t="19763" x="7143750" y="2562225"/>
          <p14:tracePt t="19771" x="7134225" y="2562225"/>
          <p14:tracePt t="19778" x="7134225" y="2571750"/>
          <p14:tracePt t="19794" x="7126288" y="2571750"/>
          <p14:tracePt t="19808" x="7116763" y="2571750"/>
          <p14:tracePt t="19816" x="7116763" y="2581275"/>
          <p14:tracePt t="19831" x="7107238" y="2581275"/>
          <p14:tracePt t="19847" x="7107238" y="2590800"/>
          <p14:tracePt t="19854" x="7097713" y="2590800"/>
          <p14:tracePt t="19877" x="7088188" y="2590800"/>
          <p14:tracePt t="19883" x="7078663" y="2590800"/>
          <p14:tracePt t="19905" x="7069138" y="2590800"/>
          <p14:tracePt t="19928" x="7059613" y="2590800"/>
          <p14:tracePt t="20060" x="7050088" y="2590800"/>
          <p14:tracePt t="20119" x="7040563" y="2590800"/>
          <p14:tracePt t="23297" x="7031038" y="2590800"/>
          <p14:tracePt t="23304" x="7013575" y="2600325"/>
          <p14:tracePt t="23311" x="7004050" y="2619375"/>
          <p14:tracePt t="23318" x="6994525" y="2619375"/>
          <p14:tracePt t="23326" x="6975475" y="2627313"/>
          <p14:tracePt t="23333" x="6965950" y="2636838"/>
          <p14:tracePt t="23341" x="6946900" y="2646363"/>
          <p14:tracePt t="23347" x="6937375" y="2655888"/>
          <p14:tracePt t="23357" x="6927850" y="2665413"/>
          <p14:tracePt t="23363" x="6900863" y="2674938"/>
          <p14:tracePt t="23370" x="6881813" y="2684463"/>
          <p14:tracePt t="23377" x="6872288" y="2693988"/>
          <p14:tracePt t="23384" x="6853238" y="2703513"/>
          <p14:tracePt t="23392" x="6843713" y="2703513"/>
          <p14:tracePt t="23399" x="6834188" y="2703513"/>
          <p14:tracePt t="23407" x="6824663" y="2713038"/>
          <p14:tracePt t="23414" x="6824663" y="2722563"/>
          <p14:tracePt t="23423" x="6805613" y="2722563"/>
          <p14:tracePt t="23429" x="6797675" y="2722563"/>
          <p14:tracePt t="23436" x="6788150" y="2732088"/>
          <p14:tracePt t="23443" x="6778625" y="2732088"/>
          <p14:tracePt t="23458" x="6759575" y="2740025"/>
          <p14:tracePt t="23474" x="6759575" y="2749550"/>
          <p14:tracePt t="23480" x="6750050" y="2749550"/>
          <p14:tracePt t="23496" x="6750050" y="2759075"/>
          <p14:tracePt t="23503" x="6740525" y="2759075"/>
          <p14:tracePt t="23554" x="6731000" y="2759075"/>
          <p14:tracePt t="24073" x="6788150" y="2759075"/>
          <p14:tracePt t="24081" x="6853238" y="2740025"/>
          <p14:tracePt t="24091" x="6900863" y="2740025"/>
          <p14:tracePt t="24097" x="6956425" y="2740025"/>
          <p14:tracePt t="24102" x="7004050" y="2740025"/>
          <p14:tracePt t="24110" x="7059613" y="2740025"/>
          <p14:tracePt t="24117" x="7107238" y="2740025"/>
          <p14:tracePt t="24127" x="7143750" y="2740025"/>
          <p14:tracePt t="24132" x="7181850" y="2740025"/>
          <p14:tracePt t="24146" x="7239000" y="2749550"/>
          <p14:tracePt t="24155" x="7265988" y="2749550"/>
          <p14:tracePt t="24162" x="7285038" y="2759075"/>
          <p14:tracePt t="24169" x="7294563" y="2759075"/>
          <p14:tracePt t="24177" x="7313613" y="2768600"/>
          <p14:tracePt t="24184" x="7323138" y="2768600"/>
          <p14:tracePt t="24194" x="7332663" y="2768600"/>
          <p14:tracePt t="24199" x="7342188" y="2768600"/>
          <p14:tracePt t="24221" x="7350125" y="2768600"/>
          <p14:tracePt t="24243" x="7359650" y="2768600"/>
          <p14:tracePt t="24251" x="7369175" y="2768600"/>
          <p14:tracePt t="24302" x="7378700" y="2768600"/>
          <p14:tracePt t="24310" x="7378700" y="2778125"/>
          <p14:tracePt t="24317" x="7378700" y="2787650"/>
          <p14:tracePt t="24327" x="7388225" y="2787650"/>
          <p14:tracePt t="24343" x="7388225" y="2797175"/>
          <p14:tracePt t="24347" x="7397750" y="2797175"/>
          <p14:tracePt t="24360" x="7407275" y="2797175"/>
          <p14:tracePt t="24368" x="7407275" y="2806700"/>
          <p14:tracePt t="24381" x="7416800" y="2806700"/>
          <p14:tracePt t="24396" x="7416800" y="2816225"/>
          <p14:tracePt t="24408" x="7426325" y="2816225"/>
          <p14:tracePt t="24411" x="7426325" y="2825750"/>
          <p14:tracePt t="24426" x="7435850" y="2825750"/>
          <p14:tracePt t="24432" x="7445375" y="2835275"/>
          <p14:tracePt t="24440" x="7445375" y="2843213"/>
          <p14:tracePt t="24447" x="7454900" y="2852738"/>
          <p14:tracePt t="24456" x="7462838" y="2862263"/>
          <p14:tracePt t="24462" x="7472363" y="2862263"/>
          <p14:tracePt t="24469" x="7472363" y="2871788"/>
          <p14:tracePt t="24476" x="7481888" y="2881313"/>
          <p14:tracePt t="24484" x="7491413" y="2900363"/>
          <p14:tracePt t="24491" x="7500938" y="2900363"/>
          <p14:tracePt t="24498" x="7510463" y="2909888"/>
          <p14:tracePt t="24506" x="7519988" y="2919413"/>
          <p14:tracePt t="24513" x="7539038" y="2928938"/>
          <p14:tracePt t="24528" x="7548563" y="2946400"/>
          <p14:tracePt t="24535" x="7558088" y="2946400"/>
          <p14:tracePt t="24543" x="7566025" y="2955925"/>
          <p14:tracePt t="24550" x="7566025" y="2965450"/>
          <p14:tracePt t="24558" x="7575550" y="2965450"/>
          <p14:tracePt t="24565" x="7585075" y="2965450"/>
          <p14:tracePt t="24573" x="7585075" y="2974975"/>
          <p14:tracePt t="24589" x="7594600" y="2974975"/>
          <p14:tracePt t="24594" x="7594600" y="2984500"/>
          <p14:tracePt t="24609" x="7604125" y="2984500"/>
          <p14:tracePt t="28283" x="7623175" y="2984500"/>
          <p14:tracePt t="28290" x="7642225" y="2974975"/>
          <p14:tracePt t="28297" x="7670800" y="2965450"/>
          <p14:tracePt t="28304" x="7716838" y="2946400"/>
          <p14:tracePt t="28312" x="7745413" y="2928938"/>
          <p14:tracePt t="28319" x="7800975" y="2909888"/>
          <p14:tracePt t="28327" x="7839075" y="2900363"/>
          <p14:tracePt t="28335" x="7894638" y="2881313"/>
          <p14:tracePt t="28341" x="7951788" y="2862263"/>
          <p14:tracePt t="28351" x="8007350" y="2843213"/>
          <p14:tracePt t="28356" x="8054975" y="2825750"/>
          <p14:tracePt t="28364" x="8110538" y="2825750"/>
          <p14:tracePt t="28371" x="8148638" y="2816225"/>
          <p14:tracePt t="28378" x="8186738" y="2806700"/>
          <p14:tracePt t="28386" x="8232775" y="2806700"/>
          <p14:tracePt t="28393" x="8261350" y="2806700"/>
          <p14:tracePt t="28402" x="8280400" y="2806700"/>
          <p14:tracePt t="28408" x="8299450" y="2806700"/>
          <p14:tracePt t="28415" x="8308975" y="2806700"/>
          <p14:tracePt t="28422" x="8318500" y="2806700"/>
          <p14:tracePt t="28430" x="8335963" y="2806700"/>
          <p14:tracePt t="28437" x="8345488" y="2806700"/>
          <p14:tracePt t="28445" x="8355013" y="2806700"/>
          <p14:tracePt t="28468" x="8364538" y="2806700"/>
          <p14:tracePt t="28489" x="8374063" y="2806700"/>
          <p14:tracePt t="28511" x="8383588" y="2806700"/>
          <p14:tracePt t="28563" x="8393113" y="2806700"/>
          <p14:tracePt t="28615" x="8393113" y="2816225"/>
          <p14:tracePt t="28629" x="8393113" y="2825750"/>
          <p14:tracePt t="28651" x="8393113" y="2835275"/>
          <p14:tracePt t="28674" x="8393113" y="2843213"/>
          <p14:tracePt t="28703" x="8393113" y="2852738"/>
          <p14:tracePt t="28732" x="8393113" y="2862263"/>
          <p14:tracePt t="28755" x="8393113" y="2871788"/>
          <p14:tracePt t="28784" x="8393113" y="2881313"/>
          <p14:tracePt t="28792" x="8383588" y="2881313"/>
          <p14:tracePt t="28806" x="8383588" y="2890838"/>
          <p14:tracePt t="28814" x="8374063" y="2890838"/>
          <p14:tracePt t="28821" x="8364538" y="2890838"/>
          <p14:tracePt t="28828" x="8355013" y="2900363"/>
          <p14:tracePt t="28836" x="8355013" y="2909888"/>
          <p14:tracePt t="28843" x="8345488" y="2909888"/>
          <p14:tracePt t="28851" x="8335963" y="2909888"/>
          <p14:tracePt t="28858" x="8335963" y="2919413"/>
          <p14:tracePt t="28868" x="8318500" y="2919413"/>
          <p14:tracePt t="28887" x="8308975" y="2928938"/>
          <p14:tracePt t="28909" x="8299450" y="2928938"/>
          <p14:tracePt t="28954" x="8299450" y="2938463"/>
          <p14:tracePt t="28969" x="8289925" y="2946400"/>
          <p14:tracePt t="30282" x="8280400" y="2955925"/>
          <p14:tracePt t="30297" x="8261350" y="2974975"/>
          <p14:tracePt t="30312" x="8251825" y="2984500"/>
          <p14:tracePt t="30319" x="8242300" y="2994025"/>
          <p14:tracePt t="30326" x="8232775" y="3003550"/>
          <p14:tracePt t="30334" x="8223250" y="3003550"/>
          <p14:tracePt t="30341" x="8223250" y="3013075"/>
          <p14:tracePt t="30350" x="8205788" y="3022600"/>
          <p14:tracePt t="30370" x="8196263" y="3032125"/>
          <p14:tracePt t="30392" x="8186738" y="3041650"/>
          <p14:tracePt t="30407" x="8177213" y="3041650"/>
          <p14:tracePt t="30416" x="8177213" y="3051175"/>
          <p14:tracePt t="31618" x="8177213" y="3059113"/>
          <p14:tracePt t="31685" x="8177213" y="3068638"/>
          <p14:tracePt t="31714" x="8177213" y="3078163"/>
          <p14:tracePt t="31758" x="8177213" y="3087688"/>
          <p14:tracePt t="31765" x="8177213" y="3097213"/>
          <p14:tracePt t="31795" x="8177213" y="3106738"/>
          <p14:tracePt t="31817" x="8177213" y="3116263"/>
          <p14:tracePt t="31839" x="8177213" y="3125788"/>
          <p14:tracePt t="31848" x="8186738" y="3135313"/>
          <p14:tracePt t="31854" x="8186738" y="3144838"/>
          <p14:tracePt t="31861" x="8196263" y="3144838"/>
          <p14:tracePt t="31869" x="8205788" y="3162300"/>
          <p14:tracePt t="31876" x="8215313" y="3162300"/>
          <p14:tracePt t="31885" x="8223250" y="3171825"/>
          <p14:tracePt t="31891" x="8232775" y="3181350"/>
          <p14:tracePt t="31901" x="8232775" y="3190875"/>
          <p14:tracePt t="31906" x="8242300" y="3200400"/>
          <p14:tracePt t="31918" x="8251825" y="3209925"/>
          <p14:tracePt t="31921" x="8261350" y="3209925"/>
          <p14:tracePt t="31928" x="8270875" y="3219450"/>
          <p14:tracePt t="31936" x="8280400" y="3228975"/>
          <p14:tracePt t="31943" x="8280400" y="3238500"/>
          <p14:tracePt t="31951" x="8280400" y="3248025"/>
          <p14:tracePt t="31968" x="8289925" y="3257550"/>
          <p14:tracePt t="31983" x="8299450" y="3267075"/>
          <p14:tracePt t="31988" x="8308975" y="3275013"/>
          <p14:tracePt t="32002" x="8308975" y="3284538"/>
          <p14:tracePt t="32009" x="8318500" y="3284538"/>
          <p14:tracePt t="32024" x="8318500" y="3294063"/>
          <p14:tracePt t="32034" x="8328025" y="3294063"/>
          <p14:tracePt t="32046" x="8328025" y="3303588"/>
          <p14:tracePt t="32054" x="8335963" y="3313113"/>
          <p14:tracePt t="32068" x="8345488" y="3322638"/>
          <p14:tracePt t="32075" x="8355013" y="3332163"/>
          <p14:tracePt t="32084" x="8364538" y="3341688"/>
          <p14:tracePt t="32090" x="8374063" y="3360738"/>
          <p14:tracePt t="32100" x="8383588" y="3370263"/>
          <p14:tracePt t="32105" x="8383588" y="3387725"/>
          <p14:tracePt t="32113" x="8402638" y="3397250"/>
          <p14:tracePt t="32120" x="8402638" y="3406775"/>
          <p14:tracePt t="32127" x="8421688" y="3425825"/>
          <p14:tracePt t="32134" x="8431213" y="3435350"/>
          <p14:tracePt t="32142" x="8448675" y="3454400"/>
          <p14:tracePt t="32151" x="8458200" y="3463925"/>
          <p14:tracePt t="32157" x="8477250" y="3473450"/>
          <p14:tracePt t="32167" x="8486775" y="3482975"/>
          <p14:tracePt t="32172" x="8496300" y="3500438"/>
          <p14:tracePt t="32179" x="8505825" y="3500438"/>
          <p14:tracePt t="32186" x="8515350" y="3509963"/>
          <p14:tracePt t="32193" x="8524875" y="3519488"/>
          <p14:tracePt t="32201" x="8524875" y="3529013"/>
          <p14:tracePt t="32218" x="8534400" y="3529013"/>
          <p14:tracePt t="32223" x="8543925" y="3538538"/>
          <p14:tracePt t="32245" x="8551863" y="3538538"/>
          <p14:tracePt t="33770" x="8543925" y="3538538"/>
          <p14:tracePt t="33778" x="8534400" y="3548063"/>
          <p14:tracePt t="33785" x="8534400" y="3557588"/>
          <p14:tracePt t="33792" x="8515350" y="3557588"/>
          <p14:tracePt t="33807" x="8496300" y="3567113"/>
          <p14:tracePt t="33814" x="8486775" y="3567113"/>
          <p14:tracePt t="33829" x="8477250" y="3576638"/>
          <p14:tracePt t="33837" x="8467725" y="3576638"/>
          <p14:tracePt t="33846" x="8458200" y="3576638"/>
          <p14:tracePt t="33859" x="8439150" y="3586163"/>
          <p14:tracePt t="33866" x="8431213" y="3586163"/>
          <p14:tracePt t="33874" x="8421688" y="3594100"/>
          <p14:tracePt t="33881" x="8402638" y="3594100"/>
          <p14:tracePt t="33888" x="8393113" y="3613150"/>
          <p14:tracePt t="33897" x="8383588" y="3622675"/>
          <p14:tracePt t="33903" x="8364538" y="3622675"/>
          <p14:tracePt t="33913" x="8355013" y="3622675"/>
          <p14:tracePt t="33918" x="8345488" y="3632200"/>
          <p14:tracePt t="33925" x="8335963" y="3632200"/>
          <p14:tracePt t="33932" x="8328025" y="3641725"/>
          <p14:tracePt t="33940" x="8318500" y="3651250"/>
          <p14:tracePt t="33947" x="8308975" y="3651250"/>
          <p14:tracePt t="33955" x="8299450" y="3660775"/>
          <p14:tracePt t="33963" x="8280400" y="3670300"/>
          <p14:tracePt t="33980" x="8251825" y="3689350"/>
          <p14:tracePt t="33984" x="8232775" y="3697288"/>
          <p14:tracePt t="33992" x="8205788" y="3716338"/>
          <p14:tracePt t="33999" x="8148638" y="3754438"/>
          <p14:tracePt t="34006" x="8083550" y="3792538"/>
          <p14:tracePt t="34014" x="7999413" y="3838575"/>
          <p14:tracePt t="34021" x="7923213" y="3895725"/>
          <p14:tracePt t="34030" x="7867650" y="3932238"/>
          <p14:tracePt t="34036" x="7810500" y="3970338"/>
          <p14:tracePt t="34046" x="7754938" y="4008438"/>
          <p14:tracePt t="34050" x="7697788" y="4035425"/>
          <p14:tracePt t="34058" x="7632700" y="4064000"/>
          <p14:tracePt t="34065" x="7575550" y="4092575"/>
          <p14:tracePt t="34073" x="7519988" y="4111625"/>
          <p14:tracePt t="34080" x="7462838" y="4129088"/>
          <p14:tracePt t="34087" x="7435850" y="4129088"/>
          <p14:tracePt t="34096" x="7388225" y="4148138"/>
          <p14:tracePt t="34102" x="7359650" y="4148138"/>
          <p14:tracePt t="34110" x="7332663" y="4157663"/>
          <p14:tracePt t="34117" x="7304088" y="4167188"/>
          <p14:tracePt t="34124" x="7285038" y="4167188"/>
          <p14:tracePt t="34132" x="7256463" y="4167188"/>
          <p14:tracePt t="34139" x="7229475" y="4167188"/>
          <p14:tracePt t="34147" x="7200900" y="4167188"/>
          <p14:tracePt t="34154" x="7172325" y="4167188"/>
          <p14:tracePt t="34162" x="7143750" y="4167188"/>
          <p14:tracePt t="34169" x="7107238" y="4167188"/>
          <p14:tracePt t="34176" x="7078663" y="4157663"/>
          <p14:tracePt t="34183" x="7050088" y="4148138"/>
          <p14:tracePt t="34191" x="7013575" y="4148138"/>
          <p14:tracePt t="34198" x="6994525" y="4129088"/>
          <p14:tracePt t="34205" x="6975475" y="4121150"/>
          <p14:tracePt t="34213" x="6956425" y="4121150"/>
          <p14:tracePt t="34221" x="6937375" y="4102100"/>
          <p14:tracePt t="34229" x="6927850" y="4102100"/>
          <p14:tracePt t="34243" x="6918325" y="4092575"/>
          <p14:tracePt t="34250" x="6910388" y="4092575"/>
          <p14:tracePt t="34257" x="6910388" y="4083050"/>
          <p14:tracePt t="34272" x="6900863" y="4083050"/>
          <p14:tracePt t="34279" x="6900863" y="4073525"/>
          <p14:tracePt t="34309" x="6900863" y="4064000"/>
          <p14:tracePt t="34338" x="6900863" y="4054475"/>
          <p14:tracePt t="34346" x="6900863" y="4044950"/>
          <p14:tracePt t="34368" x="6900863" y="4035425"/>
          <p14:tracePt t="34390" x="6900863" y="4025900"/>
          <p14:tracePt t="34412" x="6900863" y="4017963"/>
          <p14:tracePt t="34427" x="6900863" y="4008438"/>
          <p14:tracePt t="34434" x="6900863" y="3989388"/>
          <p14:tracePt t="34442" x="6910388" y="3960813"/>
          <p14:tracePt t="34449" x="6946900" y="3895725"/>
          <p14:tracePt t="34456" x="7013575" y="3792538"/>
          <p14:tracePt t="34464" x="7078663" y="3689350"/>
          <p14:tracePt t="34471" x="7134225" y="3594100"/>
          <p14:tracePt t="34479" x="7191375" y="3509963"/>
          <p14:tracePt t="34486" x="7246938" y="3416300"/>
          <p14:tracePt t="34495" x="7313613" y="3322638"/>
          <p14:tracePt t="34500" x="7397750" y="3219450"/>
          <p14:tracePt t="34508" x="7472363" y="3116263"/>
          <p14:tracePt t="34515" x="7548563" y="3022600"/>
          <p14:tracePt t="34523" x="7604125" y="2946400"/>
          <p14:tracePt t="34530" x="7651750" y="2881313"/>
          <p14:tracePt t="34537" x="7697788" y="2825750"/>
          <p14:tracePt t="34546" x="7745413" y="2768600"/>
          <p14:tracePt t="34552" x="7773988" y="2732088"/>
          <p14:tracePt t="34562" x="7800975" y="2703513"/>
          <p14:tracePt t="34567" x="7810500" y="2674938"/>
          <p14:tracePt t="34574" x="7820025" y="2665413"/>
          <p14:tracePt t="34581" x="7829550" y="2655888"/>
          <p14:tracePt t="34589" x="7829550" y="2646363"/>
          <p14:tracePt t="34596" x="7839075" y="2646363"/>
          <p14:tracePt t="34604" x="7839075" y="2636838"/>
          <p14:tracePt t="34619" x="7848600" y="2636838"/>
          <p14:tracePt t="34629" x="7848600" y="2627313"/>
          <p14:tracePt t="36160" x="7829550" y="2655888"/>
          <p14:tracePt t="36168" x="7820025" y="2674938"/>
          <p14:tracePt t="36176" x="7800975" y="2703513"/>
          <p14:tracePt t="36183" x="7791450" y="2713038"/>
          <p14:tracePt t="36190" x="7773988" y="2740025"/>
          <p14:tracePt t="36197" x="7754938" y="2778125"/>
          <p14:tracePt t="36205" x="7745413" y="2806700"/>
          <p14:tracePt t="36212" x="7726363" y="2835275"/>
          <p14:tracePt t="36220" x="7707313" y="2871788"/>
          <p14:tracePt t="36228" x="7697788" y="2890838"/>
          <p14:tracePt t="36234" x="7678738" y="2909888"/>
          <p14:tracePt t="36244" x="7670800" y="2928938"/>
          <p14:tracePt t="36249" x="7661275" y="2938463"/>
          <p14:tracePt t="36257" x="7661275" y="2946400"/>
          <p14:tracePt t="36264" x="7642225" y="2965450"/>
          <p14:tracePt t="36271" x="7642225" y="2974975"/>
          <p14:tracePt t="36279" x="7632700" y="2984500"/>
          <p14:tracePt t="36286" x="7623175" y="2994025"/>
          <p14:tracePt t="36295" x="7613650" y="3003550"/>
          <p14:tracePt t="36301" x="7604125" y="3022600"/>
          <p14:tracePt t="36311" x="7594600" y="3032125"/>
          <p14:tracePt t="36315" x="7575550" y="3051175"/>
          <p14:tracePt t="36323" x="7566025" y="3059113"/>
          <p14:tracePt t="36330" x="7548563" y="3078163"/>
          <p14:tracePt t="36338" x="7539038" y="3097213"/>
          <p14:tracePt t="36345" x="7519988" y="3106738"/>
          <p14:tracePt t="36352" x="7510463" y="3125788"/>
          <p14:tracePt t="36361" x="7500938" y="3144838"/>
          <p14:tracePt t="36367" x="7481888" y="3162300"/>
          <p14:tracePt t="36378" x="7472363" y="3181350"/>
          <p14:tracePt t="36382" x="7454900" y="3209925"/>
          <p14:tracePt t="36389" x="7435850" y="3228975"/>
          <p14:tracePt t="36397" x="7407275" y="3257550"/>
          <p14:tracePt t="36404" x="7378700" y="3294063"/>
          <p14:tracePt t="36411" x="7350125" y="3322638"/>
          <p14:tracePt t="36419" x="7323138" y="3360738"/>
          <p14:tracePt t="36428" x="7294563" y="3397250"/>
          <p14:tracePt t="36434" x="7265988" y="3425825"/>
          <p14:tracePt t="36441" x="7246938" y="3444875"/>
          <p14:tracePt t="36448" x="7210425" y="3473450"/>
          <p14:tracePt t="36456" x="7191375" y="3500438"/>
          <p14:tracePt t="36463" x="7162800" y="3529013"/>
          <p14:tracePt t="36470" x="7143750" y="3548063"/>
          <p14:tracePt t="36478" x="7134225" y="3557588"/>
          <p14:tracePt t="36485" x="7107238" y="3586163"/>
          <p14:tracePt t="36494" x="7088188" y="3603625"/>
          <p14:tracePt t="36500" x="7078663" y="3613150"/>
          <p14:tracePt t="36507" x="7050088" y="3651250"/>
          <p14:tracePt t="36514" x="7031038" y="3660775"/>
          <p14:tracePt t="36522" x="7013575" y="3689350"/>
          <p14:tracePt t="36530" x="6994525" y="3706813"/>
          <p14:tracePt t="36537" x="6975475" y="3725863"/>
          <p14:tracePt t="36545" x="6956425" y="3744913"/>
          <p14:tracePt t="36552" x="6937375" y="3773488"/>
          <p14:tracePt t="36561" x="6918325" y="3792538"/>
          <p14:tracePt t="36567" x="6900863" y="3802063"/>
          <p14:tracePt t="36574" x="6881813" y="3819525"/>
          <p14:tracePt t="36581" x="6862763" y="3838575"/>
          <p14:tracePt t="36588" x="6843713" y="3857625"/>
          <p14:tracePt t="36596" x="6824663" y="3867150"/>
          <p14:tracePt t="36603" x="6815138" y="3886200"/>
          <p14:tracePt t="36611" x="6797675" y="3895725"/>
          <p14:tracePt t="36618" x="6788150" y="3905250"/>
          <p14:tracePt t="36627" x="6778625" y="3913188"/>
          <p14:tracePt t="36633" x="6769100" y="3922713"/>
          <p14:tracePt t="36640" x="6759575" y="3922713"/>
          <p14:tracePt t="36648" x="6759575" y="3932238"/>
          <p14:tracePt t="36655" x="6750050" y="3932238"/>
          <p14:tracePt t="36663" x="6740525" y="3932238"/>
          <p14:tracePt t="36669" x="6740525" y="3941763"/>
          <p14:tracePt t="36678" x="6740525" y="3951288"/>
          <p14:tracePt t="36684" x="6731000" y="3951288"/>
          <p14:tracePt t="37017" x="6769100" y="3951288"/>
          <p14:tracePt t="37024" x="6834188" y="3970338"/>
          <p14:tracePt t="37031" x="6900863" y="3989388"/>
          <p14:tracePt t="37039" x="6956425" y="4008438"/>
          <p14:tracePt t="37047" x="7021513" y="4025900"/>
          <p14:tracePt t="37054" x="7069138" y="4044950"/>
          <p14:tracePt t="37062" x="7107238" y="4064000"/>
          <p14:tracePt t="37069" x="7143750" y="4083050"/>
          <p14:tracePt t="37078" x="7181850" y="4092575"/>
          <p14:tracePt t="37083" x="7210425" y="4121150"/>
          <p14:tracePt t="37091" x="7229475" y="4129088"/>
          <p14:tracePt t="37098" x="7265988" y="4157663"/>
          <p14:tracePt t="37105" x="7294563" y="4176713"/>
          <p14:tracePt t="37113" x="7323138" y="4195763"/>
          <p14:tracePt t="37120" x="7350125" y="4214813"/>
          <p14:tracePt t="37129" x="7369175" y="4224338"/>
          <p14:tracePt t="37135" x="7378700" y="4241800"/>
          <p14:tracePt t="37145" x="7397750" y="4241800"/>
          <p14:tracePt t="37150" x="7407275" y="4251325"/>
          <p14:tracePt t="37157" x="7416800" y="4260850"/>
          <p14:tracePt t="37165" x="7426325" y="4260850"/>
          <p14:tracePt t="37180" x="7426325" y="4270375"/>
          <p14:tracePt t="37186" x="7435850" y="4270375"/>
          <p14:tracePt t="37195" x="7445375" y="4270375"/>
          <p14:tracePt t="37945" x="7454900" y="4270375"/>
          <p14:tracePt t="37967" x="7462838" y="4270375"/>
          <p14:tracePt t="37982" x="7481888" y="4260850"/>
          <p14:tracePt t="37990" x="7491413" y="4260850"/>
          <p14:tracePt t="37997" x="7510463" y="4241800"/>
          <p14:tracePt t="38004" x="7539038" y="4241800"/>
          <p14:tracePt t="38012" x="7566025" y="4232275"/>
          <p14:tracePt t="38019" x="7604125" y="4214813"/>
          <p14:tracePt t="38026" x="7642225" y="4205288"/>
          <p14:tracePt t="38034" x="7670800" y="4205288"/>
          <p14:tracePt t="38042" x="7716838" y="4186238"/>
          <p14:tracePt t="38049" x="7745413" y="4176713"/>
          <p14:tracePt t="38056" x="7773988" y="4167188"/>
          <p14:tracePt t="38063" x="7800975" y="4157663"/>
          <p14:tracePt t="38071" x="7829550" y="4157663"/>
          <p14:tracePt t="38078" x="7858125" y="4157663"/>
          <p14:tracePt t="38085" x="7877175" y="4157663"/>
          <p14:tracePt t="38093" x="7904163" y="4148138"/>
          <p14:tracePt t="38100" x="7923213" y="4148138"/>
          <p14:tracePt t="38109" x="7951788" y="4148138"/>
          <p14:tracePt t="38115" x="7980363" y="4148138"/>
          <p14:tracePt t="38122" x="8007350" y="4148138"/>
          <p14:tracePt t="38129" x="8035925" y="4148138"/>
          <p14:tracePt t="38137" x="8064500" y="4148138"/>
          <p14:tracePt t="38145" x="8093075" y="4148138"/>
          <p14:tracePt t="38152" x="8120063" y="4148138"/>
          <p14:tracePt t="38159" x="8148638" y="4148138"/>
          <p14:tracePt t="38166" x="8177213" y="4148138"/>
          <p14:tracePt t="38175" x="8196263" y="4148138"/>
          <p14:tracePt t="38181" x="8223250" y="4148138"/>
          <p14:tracePt t="38189" x="8242300" y="4148138"/>
          <p14:tracePt t="38196" x="8261350" y="4148138"/>
          <p14:tracePt t="38204" x="8289925" y="4148138"/>
          <p14:tracePt t="38211" x="8318500" y="4148138"/>
          <p14:tracePt t="38218" x="8345488" y="4148138"/>
          <p14:tracePt t="38225" x="8374063" y="4148138"/>
          <p14:tracePt t="38233" x="8402638" y="4148138"/>
          <p14:tracePt t="38242" x="8431213" y="4148138"/>
          <p14:tracePt t="38248" x="8458200" y="4148138"/>
          <p14:tracePt t="38255" x="8486775" y="4148138"/>
          <p14:tracePt t="38262" x="8515350" y="4148138"/>
          <p14:tracePt t="38270" x="8543925" y="4148138"/>
          <p14:tracePt t="38277" x="8561388" y="4148138"/>
          <p14:tracePt t="38284" x="8580438" y="4148138"/>
          <p14:tracePt t="38292" x="8589963" y="4148138"/>
          <p14:tracePt t="38299" x="8609013" y="4148138"/>
          <p14:tracePt t="38309" x="8628063" y="4148138"/>
          <p14:tracePt t="38314" x="8637588" y="4148138"/>
          <p14:tracePt t="38321" x="8647113" y="4148138"/>
          <p14:tracePt t="38329" x="8655050" y="4148138"/>
          <p14:tracePt t="38336" x="8664575" y="4148138"/>
          <p14:tracePt t="38343" x="8674100" y="4148138"/>
          <p14:tracePt t="38359" x="8683625" y="4148138"/>
          <p14:tracePt t="38366" x="8693150" y="4138613"/>
          <p14:tracePt t="38375" x="8702675" y="4138613"/>
          <p14:tracePt t="38380" x="8721725" y="4138613"/>
          <p14:tracePt t="38388" x="8731250" y="4129088"/>
          <p14:tracePt t="38403" x="8750300" y="4121150"/>
          <p14:tracePt t="38410" x="8759825" y="4121150"/>
          <p14:tracePt t="38417" x="8767763" y="4121150"/>
          <p14:tracePt t="38425" x="8767763" y="4111625"/>
          <p14:tracePt t="38432" x="8777288" y="4111625"/>
          <p14:tracePt t="38442" x="8786813" y="4111625"/>
          <p14:tracePt t="38447" x="8796338" y="4111625"/>
          <p14:tracePt t="38469" x="8805863" y="4111625"/>
          <p14:tracePt t="38491" x="8815388" y="4111625"/>
        </p14:tracePtLst>
      </p14:laserTraceLst>
    </p:ext>
  </p:extLst>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
  <TotalTime>1123</TotalTime>
  <Words>785</Words>
  <Application>Microsoft Office PowerPoint</Application>
  <PresentationFormat>On-screen Show (16:9)</PresentationFormat>
  <Paragraphs>80</Paragraphs>
  <Slides>19</Slides>
  <Notes>0</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1</vt:lpstr>
      <vt:lpstr>Arial</vt:lpstr>
      <vt:lpstr>Century Gothic</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 PRIYA</dc:creator>
  <cp:lastModifiedBy>E PRIYA</cp:lastModifiedBy>
  <cp:revision>124</cp:revision>
  <dcterms:created xsi:type="dcterms:W3CDTF">2021-01-26T10:26:05Z</dcterms:created>
  <dcterms:modified xsi:type="dcterms:W3CDTF">2021-06-27T10:34:30Z</dcterms:modified>
</cp:coreProperties>
</file>